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5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2" r:id="rId13"/>
    <p:sldId id="301" r:id="rId14"/>
    <p:sldId id="303" r:id="rId15"/>
    <p:sldId id="304" r:id="rId16"/>
    <p:sldId id="305" r:id="rId17"/>
    <p:sldId id="306" r:id="rId18"/>
    <p:sldId id="307" r:id="rId19"/>
    <p:sldId id="312" r:id="rId20"/>
    <p:sldId id="308" r:id="rId21"/>
    <p:sldId id="309" r:id="rId22"/>
    <p:sldId id="313" r:id="rId23"/>
    <p:sldId id="314" r:id="rId24"/>
    <p:sldId id="311" r:id="rId25"/>
    <p:sldId id="316" r:id="rId26"/>
    <p:sldId id="317" r:id="rId27"/>
    <p:sldId id="318" r:id="rId28"/>
    <p:sldId id="319" r:id="rId29"/>
    <p:sldId id="320" r:id="rId30"/>
    <p:sldId id="279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>
          <p15:clr>
            <a:srgbClr val="A4A3A4"/>
          </p15:clr>
        </p15:guide>
        <p15:guide id="2" pos="3839">
          <p15:clr>
            <a:srgbClr val="A4A3A4"/>
          </p15:clr>
        </p15:guide>
        <p15:guide id="3" orient="horz" pos="3894">
          <p15:clr>
            <a:srgbClr val="A4A3A4"/>
          </p15:clr>
        </p15:guide>
        <p15:guide id="4" orient="horz" pos="404">
          <p15:clr>
            <a:srgbClr val="A4A3A4"/>
          </p15:clr>
        </p15:guide>
        <p15:guide id="5" pos="395">
          <p15:clr>
            <a:srgbClr val="A4A3A4"/>
          </p15:clr>
        </p15:guide>
        <p15:guide id="6" pos="7287">
          <p15:clr>
            <a:srgbClr val="A4A3A4"/>
          </p15:clr>
        </p15:guide>
        <p15:guide id="7" pos="1300">
          <p15:clr>
            <a:srgbClr val="A4A3A4"/>
          </p15:clr>
        </p15:guide>
        <p15:guide id="8" orient="horz" pos="1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126"/>
    <a:srgbClr val="D8050E"/>
    <a:srgbClr val="515194"/>
    <a:srgbClr val="FF0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84" y="102"/>
      </p:cViewPr>
      <p:guideLst>
        <p:guide orient="horz" pos="2214"/>
        <p:guide pos="3839"/>
        <p:guide orient="horz" pos="3894"/>
        <p:guide orient="horz" pos="404"/>
        <p:guide pos="395"/>
        <p:guide pos="7287"/>
        <p:guide pos="1300"/>
        <p:guide orient="horz" pos="1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#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#3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F5B24-821B-496F-963D-DF9DA0F81A4F}" type="doc">
      <dgm:prSet loTypeId="urn:microsoft.com/office/officeart/2005/8/layout/vList5" qsTypeId="urn:microsoft.com/office/officeart/2005/8/quickstyle/simple1#1" csTypeId="urn:microsoft.com/office/officeart/2005/8/colors/accent2_2#1"/>
      <dgm:spPr/>
      <dgm:t>
        <a:bodyPr/>
        <a:lstStyle/>
        <a:p>
          <a:endParaRPr altLang="en-US"/>
        </a:p>
      </dgm:t>
    </dgm:pt>
    <dgm:pt modelId="{5B9D9910-D85A-4478-9B68-942B0D52333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800" b="0" i="0" u="none" baseline="0">
              <a:latin typeface="微软雅黑" panose="020B0503020204020204" charset="-122"/>
              <a:ea typeface="微软雅黑" panose="020B0503020204020204" charset="-122"/>
              <a:rtl val="0"/>
            </a:rPr>
            <a:t>指导思想</a:t>
          </a:r>
          <a:endParaRPr altLang="en-US" sz="3800">
            <a:latin typeface="微软雅黑" panose="020B0503020204020204" charset="-122"/>
            <a:ea typeface="微软雅黑" panose="020B0503020204020204" charset="-122"/>
          </a:endParaRPr>
        </a:p>
      </dgm:t>
    </dgm:pt>
    <dgm:pt modelId="{13F65A1F-5119-4967-8EB7-91738CA8E2CD}" type="parTrans" cxnId="{CBC72EFF-2DA0-4D3B-A560-F2A4A69F081B}">
      <dgm:prSet/>
      <dgm:spPr/>
      <dgm:t>
        <a:bodyPr/>
        <a:lstStyle/>
        <a:p>
          <a:endParaRPr lang="zh-CN" altLang="en-US"/>
        </a:p>
      </dgm:t>
    </dgm:pt>
    <dgm:pt modelId="{67085767-9EAE-494B-B9EE-FB88E0AE46BD}" type="sibTrans" cxnId="{CBC72EFF-2DA0-4D3B-A560-F2A4A69F081B}">
      <dgm:prSet/>
      <dgm:spPr/>
      <dgm:t>
        <a:bodyPr/>
        <a:lstStyle/>
        <a:p>
          <a:endParaRPr lang="zh-CN" altLang="en-US"/>
        </a:p>
      </dgm:t>
    </dgm:pt>
    <dgm:pt modelId="{BCCBA987-80C2-4238-A899-FCD2515A49E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0" i="0" u="none" baseline="0">
              <a:latin typeface="微软雅黑" panose="020B0503020204020204" charset="-122"/>
              <a:ea typeface="微软雅黑" panose="020B0503020204020204" charset="-122"/>
              <a:rtl val="0"/>
            </a:rPr>
            <a:t>根本遵循</a:t>
          </a:r>
          <a:endParaRPr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D1905E68-812D-49B8-B826-B3CB12994266}" type="parTrans" cxnId="{586B3F86-9BE5-47B1-BDB3-3FDB174AE871}">
      <dgm:prSet/>
      <dgm:spPr/>
      <dgm:t>
        <a:bodyPr/>
        <a:lstStyle/>
        <a:p>
          <a:endParaRPr lang="zh-CN" altLang="en-US"/>
        </a:p>
      </dgm:t>
    </dgm:pt>
    <dgm:pt modelId="{048BF28D-2117-4C79-862C-82CE03927D6A}" type="sibTrans" cxnId="{586B3F86-9BE5-47B1-BDB3-3FDB174AE871}">
      <dgm:prSet/>
      <dgm:spPr/>
      <dgm:t>
        <a:bodyPr/>
        <a:lstStyle/>
        <a:p>
          <a:endParaRPr lang="zh-CN" altLang="en-US"/>
        </a:p>
      </dgm:t>
    </dgm:pt>
    <dgm:pt modelId="{E60B7803-5122-42C7-A248-E987D7B33019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0" i="0" u="none" baseline="0">
              <a:latin typeface="微软雅黑" panose="020B0503020204020204" charset="-122"/>
              <a:ea typeface="微软雅黑" panose="020B0503020204020204" charset="-122"/>
              <a:rtl val="0"/>
            </a:rPr>
            <a:t>作用发挥</a:t>
          </a:r>
          <a:endParaRPr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ACF45559-A48D-434D-ADA0-A51CC44CC9F1}" type="parTrans" cxnId="{27883F47-0C61-4284-8A6E-11E30A97236D}">
      <dgm:prSet/>
      <dgm:spPr/>
      <dgm:t>
        <a:bodyPr/>
        <a:lstStyle/>
        <a:p>
          <a:endParaRPr lang="zh-CN" altLang="en-US"/>
        </a:p>
      </dgm:t>
    </dgm:pt>
    <dgm:pt modelId="{65F4DB40-2A8E-4828-BD88-CCAF0FAB5BD0}" type="sibTrans" cxnId="{27883F47-0C61-4284-8A6E-11E30A97236D}">
      <dgm:prSet/>
      <dgm:spPr/>
      <dgm:t>
        <a:bodyPr/>
        <a:lstStyle/>
        <a:p>
          <a:endParaRPr lang="zh-CN" altLang="en-US"/>
        </a:p>
      </dgm:t>
    </dgm:pt>
    <dgm:pt modelId="{236A0202-AF84-4C4C-BF4D-D0917A3E4609}" type="pres">
      <dgm:prSet presAssocID="{A67F5B24-821B-496F-963D-DF9DA0F81A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0A24611-7782-4450-8504-2079BA79E45D}" type="pres">
      <dgm:prSet presAssocID="{5B9D9910-D85A-4478-9B68-942B0D52333E}" presName="linNode" presStyleCnt="0"/>
      <dgm:spPr/>
    </dgm:pt>
    <dgm:pt modelId="{A6745EA1-7044-490B-B718-98A263599B78}" type="pres">
      <dgm:prSet presAssocID="{5B9D9910-D85A-4478-9B68-942B0D52333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5B277C-472D-4214-A12C-2F781C9E6702}" type="pres">
      <dgm:prSet presAssocID="{67085767-9EAE-494B-B9EE-FB88E0AE46BD}" presName="sp" presStyleCnt="0"/>
      <dgm:spPr/>
    </dgm:pt>
    <dgm:pt modelId="{08185C97-184C-48E8-985C-725B386A1DC8}" type="pres">
      <dgm:prSet presAssocID="{BCCBA987-80C2-4238-A899-FCD2515A49E5}" presName="linNode" presStyleCnt="0"/>
      <dgm:spPr/>
    </dgm:pt>
    <dgm:pt modelId="{45DA1DBA-8449-48F3-BCBB-BC755A36F5CE}" type="pres">
      <dgm:prSet presAssocID="{BCCBA987-80C2-4238-A899-FCD2515A49E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ED540D-4D12-4F56-A4BB-5E8523768C33}" type="pres">
      <dgm:prSet presAssocID="{048BF28D-2117-4C79-862C-82CE03927D6A}" presName="sp" presStyleCnt="0"/>
      <dgm:spPr/>
    </dgm:pt>
    <dgm:pt modelId="{61917FD3-D78C-4B90-9D4E-CBC3FAAAD0AF}" type="pres">
      <dgm:prSet presAssocID="{E60B7803-5122-42C7-A248-E987D7B33019}" presName="linNode" presStyleCnt="0"/>
      <dgm:spPr/>
    </dgm:pt>
    <dgm:pt modelId="{9AFDB859-7F7C-49CB-A6CB-577D885355B2}" type="pres">
      <dgm:prSet presAssocID="{E60B7803-5122-42C7-A248-E987D7B3301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C56423B-8711-46D1-A53C-4E705262F22E}" type="presOf" srcId="{A67F5B24-821B-496F-963D-DF9DA0F81A4F}" destId="{236A0202-AF84-4C4C-BF4D-D0917A3E4609}" srcOrd="0" destOrd="0" presId="urn:microsoft.com/office/officeart/2005/8/layout/vList5"/>
    <dgm:cxn modelId="{143AE3FD-4896-4F6A-804F-223652A976D0}" type="presOf" srcId="{E60B7803-5122-42C7-A248-E987D7B33019}" destId="{9AFDB859-7F7C-49CB-A6CB-577D885355B2}" srcOrd="0" destOrd="0" presId="urn:microsoft.com/office/officeart/2005/8/layout/vList5"/>
    <dgm:cxn modelId="{CBC72EFF-2DA0-4D3B-A560-F2A4A69F081B}" srcId="{A67F5B24-821B-496F-963D-DF9DA0F81A4F}" destId="{5B9D9910-D85A-4478-9B68-942B0D52333E}" srcOrd="0" destOrd="0" parTransId="{13F65A1F-5119-4967-8EB7-91738CA8E2CD}" sibTransId="{67085767-9EAE-494B-B9EE-FB88E0AE46BD}"/>
    <dgm:cxn modelId="{586B3F86-9BE5-47B1-BDB3-3FDB174AE871}" srcId="{A67F5B24-821B-496F-963D-DF9DA0F81A4F}" destId="{BCCBA987-80C2-4238-A899-FCD2515A49E5}" srcOrd="1" destOrd="0" parTransId="{D1905E68-812D-49B8-B826-B3CB12994266}" sibTransId="{048BF28D-2117-4C79-862C-82CE03927D6A}"/>
    <dgm:cxn modelId="{27883F47-0C61-4284-8A6E-11E30A97236D}" srcId="{A67F5B24-821B-496F-963D-DF9DA0F81A4F}" destId="{E60B7803-5122-42C7-A248-E987D7B33019}" srcOrd="2" destOrd="0" parTransId="{ACF45559-A48D-434D-ADA0-A51CC44CC9F1}" sibTransId="{65F4DB40-2A8E-4828-BD88-CCAF0FAB5BD0}"/>
    <dgm:cxn modelId="{3476CB96-3216-4EAF-82C5-68332232D7AF}" type="presOf" srcId="{BCCBA987-80C2-4238-A899-FCD2515A49E5}" destId="{45DA1DBA-8449-48F3-BCBB-BC755A36F5CE}" srcOrd="0" destOrd="0" presId="urn:microsoft.com/office/officeart/2005/8/layout/vList5"/>
    <dgm:cxn modelId="{79BAEC35-C1B0-46E7-B328-2D483DDF5000}" type="presOf" srcId="{5B9D9910-D85A-4478-9B68-942B0D52333E}" destId="{A6745EA1-7044-490B-B718-98A263599B78}" srcOrd="0" destOrd="0" presId="urn:microsoft.com/office/officeart/2005/8/layout/vList5"/>
    <dgm:cxn modelId="{BCDA2BC5-43BE-4827-9328-E50A873991EA}" type="presParOf" srcId="{236A0202-AF84-4C4C-BF4D-D0917A3E4609}" destId="{B0A24611-7782-4450-8504-2079BA79E45D}" srcOrd="0" destOrd="0" presId="urn:microsoft.com/office/officeart/2005/8/layout/vList5"/>
    <dgm:cxn modelId="{D2A6234D-0BF8-46EC-95B3-E690323B845F}" type="presParOf" srcId="{B0A24611-7782-4450-8504-2079BA79E45D}" destId="{A6745EA1-7044-490B-B718-98A263599B78}" srcOrd="0" destOrd="0" presId="urn:microsoft.com/office/officeart/2005/8/layout/vList5"/>
    <dgm:cxn modelId="{A46D3DEA-BD42-4BBF-874C-E98F9658C22B}" type="presParOf" srcId="{236A0202-AF84-4C4C-BF4D-D0917A3E4609}" destId="{A05B277C-472D-4214-A12C-2F781C9E6702}" srcOrd="1" destOrd="0" presId="urn:microsoft.com/office/officeart/2005/8/layout/vList5"/>
    <dgm:cxn modelId="{01F77E33-19B8-4D59-BF86-459B8F8DF452}" type="presParOf" srcId="{236A0202-AF84-4C4C-BF4D-D0917A3E4609}" destId="{08185C97-184C-48E8-985C-725B386A1DC8}" srcOrd="2" destOrd="0" presId="urn:microsoft.com/office/officeart/2005/8/layout/vList5"/>
    <dgm:cxn modelId="{D00E4AE4-3BF8-4DEB-8AD7-F4D664DFC9FE}" type="presParOf" srcId="{08185C97-184C-48E8-985C-725B386A1DC8}" destId="{45DA1DBA-8449-48F3-BCBB-BC755A36F5CE}" srcOrd="0" destOrd="0" presId="urn:microsoft.com/office/officeart/2005/8/layout/vList5"/>
    <dgm:cxn modelId="{99C57939-DC52-4FB9-A121-61312D550A92}" type="presParOf" srcId="{236A0202-AF84-4C4C-BF4D-D0917A3E4609}" destId="{33ED540D-4D12-4F56-A4BB-5E8523768C33}" srcOrd="3" destOrd="0" presId="urn:microsoft.com/office/officeart/2005/8/layout/vList5"/>
    <dgm:cxn modelId="{4C51C0D4-8618-4324-A520-A6623A9D0F1D}" type="presParOf" srcId="{236A0202-AF84-4C4C-BF4D-D0917A3E4609}" destId="{61917FD3-D78C-4B90-9D4E-CBC3FAAAD0AF}" srcOrd="4" destOrd="0" presId="urn:microsoft.com/office/officeart/2005/8/layout/vList5"/>
    <dgm:cxn modelId="{0EB03174-F6CC-4265-AB84-5D46CE52EC86}" type="presParOf" srcId="{61917FD3-D78C-4B90-9D4E-CBC3FAAAD0AF}" destId="{9AFDB859-7F7C-49CB-A6CB-577D885355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7F5B24-821B-496F-963D-DF9DA0F81A4F}" type="doc">
      <dgm:prSet loTypeId="urn:microsoft.com/office/officeart/2005/8/layout/vList5" qsTypeId="urn:microsoft.com/office/officeart/2005/8/quickstyle/simple1#2" csTypeId="urn:microsoft.com/office/officeart/2005/8/colors/accent2_2#2"/>
      <dgm:spPr/>
      <dgm:t>
        <a:bodyPr/>
        <a:lstStyle/>
        <a:p>
          <a:endParaRPr altLang="en-US"/>
        </a:p>
      </dgm:t>
    </dgm:pt>
    <dgm:pt modelId="{5B9D9910-D85A-4478-9B68-942B0D52333E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0" i="0" u="none" baseline="0">
              <a:latin typeface="微软雅黑" panose="020B0503020204020204" charset="-122"/>
              <a:ea typeface="微软雅黑" panose="020B0503020204020204" charset="-122"/>
              <a:rtl val="0"/>
            </a:rPr>
            <a:t>操作使用</a:t>
          </a:r>
          <a:endParaRPr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13F65A1F-5119-4967-8EB7-91738CA8E2CD}" type="parTrans" cxnId="{C3BA96A1-B1CE-400D-9CF4-F9BD8143DC97}">
      <dgm:prSet/>
      <dgm:spPr/>
    </dgm:pt>
    <dgm:pt modelId="{67085767-9EAE-494B-B9EE-FB88E0AE46BD}" type="sibTrans" cxnId="{C3BA96A1-B1CE-400D-9CF4-F9BD8143DC97}">
      <dgm:prSet/>
      <dgm:spPr/>
    </dgm:pt>
    <dgm:pt modelId="{BCCBA987-80C2-4238-A899-FCD2515A49E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latin typeface="微软雅黑" panose="020B0503020204020204" charset="-122"/>
              <a:ea typeface="微软雅黑" panose="020B0503020204020204" charset="-122"/>
            </a:rPr>
            <a:t>配套衔接</a:t>
          </a:r>
        </a:p>
      </dgm:t>
    </dgm:pt>
    <dgm:pt modelId="{D1905E68-812D-49B8-B826-B3CB12994266}" type="parTrans" cxnId="{B40FBE47-627D-47F8-927B-36B144F8F924}">
      <dgm:prSet/>
      <dgm:spPr/>
    </dgm:pt>
    <dgm:pt modelId="{048BF28D-2117-4C79-862C-82CE03927D6A}" type="sibTrans" cxnId="{B40FBE47-627D-47F8-927B-36B144F8F924}">
      <dgm:prSet/>
      <dgm:spPr/>
    </dgm:pt>
    <dgm:pt modelId="{236A0202-AF84-4C4C-BF4D-D0917A3E4609}" type="pres">
      <dgm:prSet presAssocID="{A67F5B24-821B-496F-963D-DF9DA0F81A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0A24611-7782-4450-8504-2079BA79E45D}" type="pres">
      <dgm:prSet presAssocID="{5B9D9910-D85A-4478-9B68-942B0D52333E}" presName="linNode" presStyleCnt="0"/>
      <dgm:spPr/>
    </dgm:pt>
    <dgm:pt modelId="{A6745EA1-7044-490B-B718-98A263599B78}" type="pres">
      <dgm:prSet presAssocID="{5B9D9910-D85A-4478-9B68-942B0D52333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5B277C-472D-4214-A12C-2F781C9E6702}" type="pres">
      <dgm:prSet presAssocID="{67085767-9EAE-494B-B9EE-FB88E0AE46BD}" presName="sp" presStyleCnt="0"/>
      <dgm:spPr/>
    </dgm:pt>
    <dgm:pt modelId="{08185C97-184C-48E8-985C-725B386A1DC8}" type="pres">
      <dgm:prSet presAssocID="{BCCBA987-80C2-4238-A899-FCD2515A49E5}" presName="linNode" presStyleCnt="0"/>
      <dgm:spPr/>
    </dgm:pt>
    <dgm:pt modelId="{45DA1DBA-8449-48F3-BCBB-BC755A36F5CE}" type="pres">
      <dgm:prSet presAssocID="{BCCBA987-80C2-4238-A899-FCD2515A49E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EA321D4-4CCC-4AD9-A722-7FE18DE4252A}" type="presOf" srcId="{BCCBA987-80C2-4238-A899-FCD2515A49E5}" destId="{45DA1DBA-8449-48F3-BCBB-BC755A36F5CE}" srcOrd="0" destOrd="0" presId="urn:microsoft.com/office/officeart/2005/8/layout/vList5"/>
    <dgm:cxn modelId="{C3BA96A1-B1CE-400D-9CF4-F9BD8143DC97}" srcId="{A67F5B24-821B-496F-963D-DF9DA0F81A4F}" destId="{5B9D9910-D85A-4478-9B68-942B0D52333E}" srcOrd="0" destOrd="0" parTransId="{13F65A1F-5119-4967-8EB7-91738CA8E2CD}" sibTransId="{67085767-9EAE-494B-B9EE-FB88E0AE46BD}"/>
    <dgm:cxn modelId="{4E6787B5-2459-45CA-927D-31058F0AD6F6}" type="presOf" srcId="{A67F5B24-821B-496F-963D-DF9DA0F81A4F}" destId="{236A0202-AF84-4C4C-BF4D-D0917A3E4609}" srcOrd="0" destOrd="0" presId="urn:microsoft.com/office/officeart/2005/8/layout/vList5"/>
    <dgm:cxn modelId="{B40FBE47-627D-47F8-927B-36B144F8F924}" srcId="{A67F5B24-821B-496F-963D-DF9DA0F81A4F}" destId="{BCCBA987-80C2-4238-A899-FCD2515A49E5}" srcOrd="1" destOrd="0" parTransId="{D1905E68-812D-49B8-B826-B3CB12994266}" sibTransId="{048BF28D-2117-4C79-862C-82CE03927D6A}"/>
    <dgm:cxn modelId="{0297E243-DB95-4A0E-806A-E9EFDFD27928}" type="presOf" srcId="{5B9D9910-D85A-4478-9B68-942B0D52333E}" destId="{A6745EA1-7044-490B-B718-98A263599B78}" srcOrd="0" destOrd="0" presId="urn:microsoft.com/office/officeart/2005/8/layout/vList5"/>
    <dgm:cxn modelId="{BCDF1B19-686F-4341-A8A4-40A2A4602DE1}" type="presParOf" srcId="{236A0202-AF84-4C4C-BF4D-D0917A3E4609}" destId="{B0A24611-7782-4450-8504-2079BA79E45D}" srcOrd="0" destOrd="0" presId="urn:microsoft.com/office/officeart/2005/8/layout/vList5"/>
    <dgm:cxn modelId="{11224701-03EF-4BC8-9827-6E45CD9BD241}" type="presParOf" srcId="{B0A24611-7782-4450-8504-2079BA79E45D}" destId="{A6745EA1-7044-490B-B718-98A263599B78}" srcOrd="0" destOrd="0" presId="urn:microsoft.com/office/officeart/2005/8/layout/vList5"/>
    <dgm:cxn modelId="{8911A9D7-79E8-40A5-AA63-C476028A9C58}" type="presParOf" srcId="{236A0202-AF84-4C4C-BF4D-D0917A3E4609}" destId="{A05B277C-472D-4214-A12C-2F781C9E6702}" srcOrd="1" destOrd="0" presId="urn:microsoft.com/office/officeart/2005/8/layout/vList5"/>
    <dgm:cxn modelId="{EF61243D-30C9-417B-8827-E71A1D8308E6}" type="presParOf" srcId="{236A0202-AF84-4C4C-BF4D-D0917A3E4609}" destId="{08185C97-184C-48E8-985C-725B386A1DC8}" srcOrd="2" destOrd="0" presId="urn:microsoft.com/office/officeart/2005/8/layout/vList5"/>
    <dgm:cxn modelId="{4F98CC89-CAA1-48DC-8482-5C245071A051}" type="presParOf" srcId="{08185C97-184C-48E8-985C-725B386A1DC8}" destId="{45DA1DBA-8449-48F3-BCBB-BC755A36F5C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8A9204-B466-4D4A-A445-64918F238AE6}" type="doc">
      <dgm:prSet loTypeId="urn:microsoft.com/office/officeart/2005/8/layout/lProcess3#1" qsTypeId="urn:microsoft.com/office/officeart/2005/8/quickstyle/simple1#3" csTypeId="urn:microsoft.com/office/officeart/2005/8/colors/accent1_2#1"/>
      <dgm:spPr/>
      <dgm:t>
        <a:bodyPr/>
        <a:lstStyle/>
        <a:p>
          <a:endParaRPr altLang="en-US"/>
        </a:p>
      </dgm:t>
    </dgm:pt>
    <dgm:pt modelId="{1E9B206C-9992-475B-9AC4-F905988BD9EA}" type="pres">
      <dgm:prSet presAssocID="{EB8A9204-B466-4D4A-A445-64918F238AE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A3F946B-D5B2-4047-9095-7B597BBF748F}" type="presOf" srcId="{EB8A9204-B466-4D4A-A445-64918F238AE6}" destId="{1E9B206C-9992-475B-9AC4-F905988BD9EA}" srcOrd="0" destOrd="0" presId="urn:microsoft.com/office/officeart/2005/8/layout/lProcess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8A9204-B466-4D4A-A445-64918F238AE6}" type="doc">
      <dgm:prSet loTypeId="urn:microsoft.com/office/officeart/2005/8/layout/lProcess3#2" qsTypeId="urn:microsoft.com/office/officeart/2005/8/quickstyle/simple1#4" csTypeId="urn:microsoft.com/office/officeart/2005/8/colors/accent1_2#2"/>
      <dgm:spPr/>
      <dgm:t>
        <a:bodyPr/>
        <a:lstStyle/>
        <a:p>
          <a:endParaRPr altLang="en-US"/>
        </a:p>
      </dgm:t>
    </dgm:pt>
    <dgm:pt modelId="{1E9B206C-9992-475B-9AC4-F905988BD9EA}" type="pres">
      <dgm:prSet presAssocID="{EB8A9204-B466-4D4A-A445-64918F238AE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A3F946B-D5B2-4047-9095-7B597BBF748F}" type="presOf" srcId="{EB8A9204-B466-4D4A-A445-64918F238AE6}" destId="{1E9B206C-9992-475B-9AC4-F905988BD9EA}" srcOrd="0" destOrd="0" presId="urn:microsoft.com/office/officeart/2005/8/layout/lProcess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6FE545-78CA-4FBE-B839-D05D16B0E836}" type="doc">
      <dgm:prSet loTypeId="urn:microsoft.com/office/officeart/2005/8/layout/matrix3" qsTypeId="urn:microsoft.com/office/officeart/2005/8/quickstyle/simple1#5" csTypeId="urn:microsoft.com/office/officeart/2005/8/colors/accent2_2#3" phldr="1"/>
      <dgm:spPr/>
      <dgm:t>
        <a:bodyPr/>
        <a:lstStyle/>
        <a:p>
          <a:endParaRPr altLang="en-US"/>
        </a:p>
      </dgm:t>
    </dgm:pt>
    <dgm:pt modelId="{F0FDCDA6-E926-425F-B456-085A36B6E71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0" i="0" u="none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统一</a:t>
          </a:r>
          <a:endParaRPr lang="en-US" altLang="zh-CN" b="0" i="0" u="none" baseline="0" dirty="0" smtClean="0">
            <a:latin typeface="微软雅黑" panose="020B0503020204020204" charset="-122"/>
            <a:ea typeface="微软雅黑" panose="020B0503020204020204" charset="-122"/>
            <a:rtl val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0" i="0" u="none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标准</a:t>
          </a:r>
          <a:endParaRPr altLang="en-US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B29C9944-1F43-420E-B58A-32BE894FD784}" type="parTrans" cxnId="{CAD25690-FC4D-4FC9-9087-14EE6316F1FA}">
      <dgm:prSet/>
      <dgm:spPr/>
      <dgm:t>
        <a:bodyPr/>
        <a:lstStyle/>
        <a:p>
          <a:endParaRPr lang="zh-CN" altLang="en-US"/>
        </a:p>
      </dgm:t>
    </dgm:pt>
    <dgm:pt modelId="{D1907953-73DE-4FA6-95CE-7D30A19CC803}" type="sibTrans" cxnId="{CAD25690-FC4D-4FC9-9087-14EE6316F1FA}">
      <dgm:prSet/>
      <dgm:spPr/>
      <dgm:t>
        <a:bodyPr/>
        <a:lstStyle/>
        <a:p>
          <a:endParaRPr lang="zh-CN" altLang="en-US"/>
        </a:p>
      </dgm:t>
    </dgm:pt>
    <dgm:pt modelId="{4B7ACCF4-F1B2-4B78-9F68-880EC103B40A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0" i="0" u="none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统一</a:t>
          </a:r>
          <a:endParaRPr lang="en-US" altLang="zh-CN" b="0" i="0" u="none" baseline="0" dirty="0" smtClean="0">
            <a:latin typeface="微软雅黑" panose="020B0503020204020204" charset="-122"/>
            <a:ea typeface="微软雅黑" panose="020B0503020204020204" charset="-122"/>
            <a:rtl val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0" i="0" u="none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规范</a:t>
          </a:r>
          <a:endParaRPr altLang="en-US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279BC1E6-D5C0-4835-9A1D-0BDFFBC41B46}" type="parTrans" cxnId="{A443E896-14CB-4BF3-BB65-32FF7482315A}">
      <dgm:prSet/>
      <dgm:spPr/>
      <dgm:t>
        <a:bodyPr/>
        <a:lstStyle/>
        <a:p>
          <a:endParaRPr lang="zh-CN" altLang="en-US"/>
        </a:p>
      </dgm:t>
    </dgm:pt>
    <dgm:pt modelId="{93249874-EB76-4C36-83CE-34DFF34E37EA}" type="sibTrans" cxnId="{A443E896-14CB-4BF3-BB65-32FF7482315A}">
      <dgm:prSet/>
      <dgm:spPr/>
      <dgm:t>
        <a:bodyPr/>
        <a:lstStyle/>
        <a:p>
          <a:endParaRPr lang="zh-CN" altLang="en-US"/>
        </a:p>
      </dgm:t>
    </dgm:pt>
    <dgm:pt modelId="{43DFCE06-1C4A-496A-AC54-A205E4EE424E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0" i="0" u="none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分级</a:t>
          </a:r>
          <a:endParaRPr lang="en-US" altLang="zh-CN" b="0" i="0" u="none" baseline="0" dirty="0" smtClean="0">
            <a:latin typeface="微软雅黑" panose="020B0503020204020204" charset="-122"/>
            <a:ea typeface="微软雅黑" panose="020B0503020204020204" charset="-122"/>
            <a:rtl val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0" i="0" u="none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负责</a:t>
          </a:r>
          <a:endParaRPr altLang="en-US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E5C23B53-8BBD-4186-AE98-22E6F2B3899A}" type="parTrans" cxnId="{B8BCCA78-41D5-4F8F-BD7E-E47D3BC81D71}">
      <dgm:prSet/>
      <dgm:spPr/>
      <dgm:t>
        <a:bodyPr/>
        <a:lstStyle/>
        <a:p>
          <a:endParaRPr lang="zh-CN" altLang="en-US"/>
        </a:p>
      </dgm:t>
    </dgm:pt>
    <dgm:pt modelId="{E12CF0AF-6AEF-4FE5-BEC7-757B04B8ACC7}" type="sibTrans" cxnId="{B8BCCA78-41D5-4F8F-BD7E-E47D3BC81D71}">
      <dgm:prSet/>
      <dgm:spPr/>
      <dgm:t>
        <a:bodyPr/>
        <a:lstStyle/>
        <a:p>
          <a:endParaRPr lang="zh-CN" altLang="en-US"/>
        </a:p>
      </dgm:t>
    </dgm:pt>
    <dgm:pt modelId="{5442AAE6-3DDE-4547-8B75-44D7E7D276BE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0" i="0" u="none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集中</a:t>
          </a:r>
          <a:endParaRPr lang="en-US" altLang="zh-CN" b="0" i="0" u="none" baseline="0" dirty="0" smtClean="0">
            <a:latin typeface="微软雅黑" panose="020B0503020204020204" charset="-122"/>
            <a:ea typeface="微软雅黑" panose="020B0503020204020204" charset="-122"/>
            <a:rtl val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0" i="0" u="none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管理</a:t>
          </a:r>
          <a:endParaRPr altLang="en-US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9B5C028C-E085-4E4A-9DC3-9444C303E19F}" type="parTrans" cxnId="{89F83B5E-73A0-4AA5-A455-62EEF59AAEE6}">
      <dgm:prSet/>
      <dgm:spPr/>
      <dgm:t>
        <a:bodyPr/>
        <a:lstStyle/>
        <a:p>
          <a:endParaRPr lang="zh-CN" altLang="en-US"/>
        </a:p>
      </dgm:t>
    </dgm:pt>
    <dgm:pt modelId="{20BC453C-4C0F-430B-82A2-0E222A16E6E5}" type="sibTrans" cxnId="{89F83B5E-73A0-4AA5-A455-62EEF59AAEE6}">
      <dgm:prSet/>
      <dgm:spPr/>
      <dgm:t>
        <a:bodyPr/>
        <a:lstStyle/>
        <a:p>
          <a:endParaRPr lang="zh-CN" altLang="en-US"/>
        </a:p>
      </dgm:t>
    </dgm:pt>
    <dgm:pt modelId="{1DFB19BE-B5E8-480F-89C3-4FEDBD0909C8}" type="pres">
      <dgm:prSet presAssocID="{426FE545-78CA-4FBE-B839-D05D16B0E83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116DCF-5B6E-44CC-9690-00AD0CA8FE9E}" type="pres">
      <dgm:prSet presAssocID="{426FE545-78CA-4FBE-B839-D05D16B0E836}" presName="diamond" presStyleLbl="bgShp" presStyleIdx="0" presStyleCnt="1"/>
      <dgm:spPr/>
    </dgm:pt>
    <dgm:pt modelId="{BC717E07-7F45-4E50-A778-816BC41E2C7B}" type="pres">
      <dgm:prSet presAssocID="{426FE545-78CA-4FBE-B839-D05D16B0E83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FCF38B-71B7-45E4-A501-62DC4FC63752}" type="pres">
      <dgm:prSet presAssocID="{426FE545-78CA-4FBE-B839-D05D16B0E83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7133AC-A61D-41A9-866E-F0E343F37E36}" type="pres">
      <dgm:prSet presAssocID="{426FE545-78CA-4FBE-B839-D05D16B0E83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69DCC1-7539-4F47-8659-300CE3B9AFD5}" type="pres">
      <dgm:prSet presAssocID="{426FE545-78CA-4FBE-B839-D05D16B0E83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9F83B5E-73A0-4AA5-A455-62EEF59AAEE6}" srcId="{426FE545-78CA-4FBE-B839-D05D16B0E836}" destId="{5442AAE6-3DDE-4547-8B75-44D7E7D276BE}" srcOrd="3" destOrd="0" parTransId="{9B5C028C-E085-4E4A-9DC3-9444C303E19F}" sibTransId="{20BC453C-4C0F-430B-82A2-0E222A16E6E5}"/>
    <dgm:cxn modelId="{CAD25690-FC4D-4FC9-9087-14EE6316F1FA}" srcId="{426FE545-78CA-4FBE-B839-D05D16B0E836}" destId="{F0FDCDA6-E926-425F-B456-085A36B6E715}" srcOrd="0" destOrd="0" parTransId="{B29C9944-1F43-420E-B58A-32BE894FD784}" sibTransId="{D1907953-73DE-4FA6-95CE-7D30A19CC803}"/>
    <dgm:cxn modelId="{A443E896-14CB-4BF3-BB65-32FF7482315A}" srcId="{426FE545-78CA-4FBE-B839-D05D16B0E836}" destId="{4B7ACCF4-F1B2-4B78-9F68-880EC103B40A}" srcOrd="1" destOrd="0" parTransId="{279BC1E6-D5C0-4835-9A1D-0BDFFBC41B46}" sibTransId="{93249874-EB76-4C36-83CE-34DFF34E37EA}"/>
    <dgm:cxn modelId="{13A9E4FD-E1B9-4B94-A8B2-22A11BAD849F}" type="presOf" srcId="{5442AAE6-3DDE-4547-8B75-44D7E7D276BE}" destId="{2F69DCC1-7539-4F47-8659-300CE3B9AFD5}" srcOrd="0" destOrd="0" presId="urn:microsoft.com/office/officeart/2005/8/layout/matrix3"/>
    <dgm:cxn modelId="{B8BCCA78-41D5-4F8F-BD7E-E47D3BC81D71}" srcId="{426FE545-78CA-4FBE-B839-D05D16B0E836}" destId="{43DFCE06-1C4A-496A-AC54-A205E4EE424E}" srcOrd="2" destOrd="0" parTransId="{E5C23B53-8BBD-4186-AE98-22E6F2B3899A}" sibTransId="{E12CF0AF-6AEF-4FE5-BEC7-757B04B8ACC7}"/>
    <dgm:cxn modelId="{08344394-6AA3-40AE-BEE1-6E85673F28AB}" type="presOf" srcId="{4B7ACCF4-F1B2-4B78-9F68-880EC103B40A}" destId="{80FCF38B-71B7-45E4-A501-62DC4FC63752}" srcOrd="0" destOrd="0" presId="urn:microsoft.com/office/officeart/2005/8/layout/matrix3"/>
    <dgm:cxn modelId="{19B91F9B-C442-4EC0-810D-069A73D58B9F}" type="presOf" srcId="{F0FDCDA6-E926-425F-B456-085A36B6E715}" destId="{BC717E07-7F45-4E50-A778-816BC41E2C7B}" srcOrd="0" destOrd="0" presId="urn:microsoft.com/office/officeart/2005/8/layout/matrix3"/>
    <dgm:cxn modelId="{051C81E0-2AC1-4E8D-8731-10A6BEB3A443}" type="presOf" srcId="{426FE545-78CA-4FBE-B839-D05D16B0E836}" destId="{1DFB19BE-B5E8-480F-89C3-4FEDBD0909C8}" srcOrd="0" destOrd="0" presId="urn:microsoft.com/office/officeart/2005/8/layout/matrix3"/>
    <dgm:cxn modelId="{AF5810AD-E576-402A-8ACA-C43D84FDFFED}" type="presOf" srcId="{43DFCE06-1C4A-496A-AC54-A205E4EE424E}" destId="{8A7133AC-A61D-41A9-866E-F0E343F37E36}" srcOrd="0" destOrd="0" presId="urn:microsoft.com/office/officeart/2005/8/layout/matrix3"/>
    <dgm:cxn modelId="{0A053708-2C0C-4D0E-BF8F-6CB11BD13C9A}" type="presParOf" srcId="{1DFB19BE-B5E8-480F-89C3-4FEDBD0909C8}" destId="{DE116DCF-5B6E-44CC-9690-00AD0CA8FE9E}" srcOrd="0" destOrd="0" presId="urn:microsoft.com/office/officeart/2005/8/layout/matrix3"/>
    <dgm:cxn modelId="{D48C1B94-D0C7-4217-87EC-81B7387CFDF1}" type="presParOf" srcId="{1DFB19BE-B5E8-480F-89C3-4FEDBD0909C8}" destId="{BC717E07-7F45-4E50-A778-816BC41E2C7B}" srcOrd="1" destOrd="0" presId="urn:microsoft.com/office/officeart/2005/8/layout/matrix3"/>
    <dgm:cxn modelId="{7071A75B-8E38-40D1-AF61-5C9D58D12C21}" type="presParOf" srcId="{1DFB19BE-B5E8-480F-89C3-4FEDBD0909C8}" destId="{80FCF38B-71B7-45E4-A501-62DC4FC63752}" srcOrd="2" destOrd="0" presId="urn:microsoft.com/office/officeart/2005/8/layout/matrix3"/>
    <dgm:cxn modelId="{8A6F358A-2C44-404A-BAF1-ED4AE76CE62F}" type="presParOf" srcId="{1DFB19BE-B5E8-480F-89C3-4FEDBD0909C8}" destId="{8A7133AC-A61D-41A9-866E-F0E343F37E36}" srcOrd="3" destOrd="0" presId="urn:microsoft.com/office/officeart/2005/8/layout/matrix3"/>
    <dgm:cxn modelId="{2582A107-F121-4634-B377-5D3C5D4FCE85}" type="presParOf" srcId="{1DFB19BE-B5E8-480F-89C3-4FEDBD0909C8}" destId="{2F69DCC1-7539-4F47-8659-300CE3B9AFD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8A9204-B466-4D4A-A445-64918F238AE6}" type="doc">
      <dgm:prSet loTypeId="urn:microsoft.com/office/officeart/2005/8/layout/lProcess3#3" qsTypeId="urn:microsoft.com/office/officeart/2005/8/quickstyle/simple1#6" csTypeId="urn:microsoft.com/office/officeart/2005/8/colors/accent1_2#3"/>
      <dgm:spPr/>
      <dgm:t>
        <a:bodyPr/>
        <a:lstStyle/>
        <a:p>
          <a:endParaRPr altLang="en-US"/>
        </a:p>
      </dgm:t>
    </dgm:pt>
    <dgm:pt modelId="{1E9B206C-9992-475B-9AC4-F905988BD9EA}" type="pres">
      <dgm:prSet presAssocID="{EB8A9204-B466-4D4A-A445-64918F238AE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A3F946B-D5B2-4047-9095-7B597BBF748F}" type="presOf" srcId="{EB8A9204-B466-4D4A-A445-64918F238AE6}" destId="{1E9B206C-9992-475B-9AC4-F905988BD9EA}" srcOrd="0" destOrd="0" presId="urn:microsoft.com/office/officeart/2005/8/layout/lProcess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8A9204-B466-4D4A-A445-64918F238AE6}" type="doc">
      <dgm:prSet loTypeId="urn:microsoft.com/office/officeart/2005/8/layout/lProcess3#4" qsTypeId="urn:microsoft.com/office/officeart/2005/8/quickstyle/simple1#7" csTypeId="urn:microsoft.com/office/officeart/2005/8/colors/accent1_2#4"/>
      <dgm:spPr/>
      <dgm:t>
        <a:bodyPr/>
        <a:lstStyle/>
        <a:p>
          <a:endParaRPr altLang="en-US"/>
        </a:p>
      </dgm:t>
    </dgm:pt>
    <dgm:pt modelId="{1E9B206C-9992-475B-9AC4-F905988BD9EA}" type="pres">
      <dgm:prSet presAssocID="{EB8A9204-B466-4D4A-A445-64918F238AE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A3F946B-D5B2-4047-9095-7B597BBF748F}" type="presOf" srcId="{EB8A9204-B466-4D4A-A445-64918F238AE6}" destId="{1E9B206C-9992-475B-9AC4-F905988BD9EA}" srcOrd="0" destOrd="0" presId="urn:microsoft.com/office/officeart/2005/8/layout/lProcess3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45EA1-7044-490B-B718-98A263599B78}">
      <dsp:nvSpPr>
        <dsp:cNvPr id="0" name=""/>
        <dsp:cNvSpPr/>
      </dsp:nvSpPr>
      <dsp:spPr bwMode="white">
        <a:xfrm>
          <a:off x="2171801" y="2208"/>
          <a:ext cx="2443276" cy="14574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800" b="0" i="0" u="none" kern="1200" baseline="0">
              <a:latin typeface="微软雅黑" panose="020B0503020204020204" charset="-122"/>
              <a:ea typeface="微软雅黑" panose="020B0503020204020204" charset="-122"/>
              <a:rtl val="0"/>
            </a:rPr>
            <a:t>指导思想</a:t>
          </a:r>
          <a:endParaRPr altLang="en-US" sz="3800" kern="120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2242947" y="73354"/>
        <a:ext cx="2300984" cy="1315144"/>
      </dsp:txXfrm>
    </dsp:sp>
    <dsp:sp modelId="{45DA1DBA-8449-48F3-BCBB-BC755A36F5CE}">
      <dsp:nvSpPr>
        <dsp:cNvPr id="0" name=""/>
        <dsp:cNvSpPr/>
      </dsp:nvSpPr>
      <dsp:spPr bwMode="white">
        <a:xfrm>
          <a:off x="2171801" y="1532516"/>
          <a:ext cx="2443276" cy="14574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900" b="0" i="0" u="none" kern="1200" baseline="0">
              <a:latin typeface="微软雅黑" panose="020B0503020204020204" charset="-122"/>
              <a:ea typeface="微软雅黑" panose="020B0503020204020204" charset="-122"/>
              <a:rtl val="0"/>
            </a:rPr>
            <a:t>根本遵循</a:t>
          </a:r>
          <a:endParaRPr altLang="en-US" sz="3900" kern="120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2242947" y="1603662"/>
        <a:ext cx="2300984" cy="1315144"/>
      </dsp:txXfrm>
    </dsp:sp>
    <dsp:sp modelId="{9AFDB859-7F7C-49CB-A6CB-577D885355B2}">
      <dsp:nvSpPr>
        <dsp:cNvPr id="0" name=""/>
        <dsp:cNvSpPr/>
      </dsp:nvSpPr>
      <dsp:spPr bwMode="white">
        <a:xfrm>
          <a:off x="2171801" y="3062825"/>
          <a:ext cx="2443276" cy="14574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900" b="0" i="0" u="none" kern="1200" baseline="0">
              <a:latin typeface="微软雅黑" panose="020B0503020204020204" charset="-122"/>
              <a:ea typeface="微软雅黑" panose="020B0503020204020204" charset="-122"/>
              <a:rtl val="0"/>
            </a:rPr>
            <a:t>作用发挥</a:t>
          </a:r>
          <a:endParaRPr altLang="en-US" sz="3900" kern="120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2242947" y="3133971"/>
        <a:ext cx="2300984" cy="1315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45EA1-7044-490B-B718-98A263599B78}">
      <dsp:nvSpPr>
        <dsp:cNvPr id="0" name=""/>
        <dsp:cNvSpPr/>
      </dsp:nvSpPr>
      <dsp:spPr>
        <a:xfrm>
          <a:off x="2062480" y="33"/>
          <a:ext cx="2320290" cy="1342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700" b="0" i="0" u="none" kern="1200" baseline="0">
              <a:latin typeface="微软雅黑" panose="020B0503020204020204" charset="-122"/>
              <a:ea typeface="微软雅黑" panose="020B0503020204020204" charset="-122"/>
              <a:rtl val="0"/>
            </a:rPr>
            <a:t>操作使用</a:t>
          </a:r>
          <a:endParaRPr altLang="en-US" sz="3700" kern="120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2128028" y="65581"/>
        <a:ext cx="2189194" cy="1211663"/>
      </dsp:txXfrm>
    </dsp:sp>
    <dsp:sp modelId="{45DA1DBA-8449-48F3-BCBB-BC755A36F5CE}">
      <dsp:nvSpPr>
        <dsp:cNvPr id="0" name=""/>
        <dsp:cNvSpPr/>
      </dsp:nvSpPr>
      <dsp:spPr>
        <a:xfrm>
          <a:off x="2062480" y="1409931"/>
          <a:ext cx="2320290" cy="1342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700" kern="1200">
              <a:latin typeface="微软雅黑" panose="020B0503020204020204" charset="-122"/>
              <a:ea typeface="微软雅黑" panose="020B0503020204020204" charset="-122"/>
            </a:rPr>
            <a:t>配套衔接</a:t>
          </a:r>
        </a:p>
      </dsp:txBody>
      <dsp:txXfrm>
        <a:off x="2128028" y="1475479"/>
        <a:ext cx="2189194" cy="1211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16DCF-5B6E-44CC-9690-00AD0CA8FE9E}">
      <dsp:nvSpPr>
        <dsp:cNvPr id="0" name=""/>
        <dsp:cNvSpPr/>
      </dsp:nvSpPr>
      <dsp:spPr>
        <a:xfrm>
          <a:off x="907732" y="0"/>
          <a:ext cx="5169534" cy="516953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17E07-7F45-4E50-A778-816BC41E2C7B}">
      <dsp:nvSpPr>
        <dsp:cNvPr id="0" name=""/>
        <dsp:cNvSpPr/>
      </dsp:nvSpPr>
      <dsp:spPr bwMode="white">
        <a:xfrm>
          <a:off x="1398838" y="491105"/>
          <a:ext cx="2016118" cy="20161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000" b="0" i="0" u="none" kern="1200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统一</a:t>
          </a:r>
          <a:endParaRPr lang="en-US" altLang="zh-CN" sz="3000" b="0" i="0" u="none" kern="1200" baseline="0" dirty="0" smtClean="0">
            <a:latin typeface="微软雅黑" panose="020B0503020204020204" charset="-122"/>
            <a:ea typeface="微软雅黑" panose="020B0503020204020204" charset="-122"/>
            <a:rtl val="0"/>
          </a:endParaRPr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000" b="0" i="0" u="none" kern="1200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标准</a:t>
          </a:r>
          <a:endParaRPr altLang="en-US" sz="30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1497257" y="589524"/>
        <a:ext cx="1819280" cy="1819280"/>
      </dsp:txXfrm>
    </dsp:sp>
    <dsp:sp modelId="{80FCF38B-71B7-45E4-A501-62DC4FC63752}">
      <dsp:nvSpPr>
        <dsp:cNvPr id="0" name=""/>
        <dsp:cNvSpPr/>
      </dsp:nvSpPr>
      <dsp:spPr bwMode="white">
        <a:xfrm>
          <a:off x="3570043" y="491105"/>
          <a:ext cx="2016118" cy="20161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000" b="0" i="0" u="none" kern="1200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统一</a:t>
          </a:r>
          <a:endParaRPr lang="en-US" altLang="zh-CN" sz="3000" b="0" i="0" u="none" kern="1200" baseline="0" dirty="0" smtClean="0">
            <a:latin typeface="微软雅黑" panose="020B0503020204020204" charset="-122"/>
            <a:ea typeface="微软雅黑" panose="020B0503020204020204" charset="-122"/>
            <a:rtl val="0"/>
          </a:endParaRPr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000" b="0" i="0" u="none" kern="1200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规范</a:t>
          </a:r>
          <a:endParaRPr altLang="en-US" sz="30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3668462" y="589524"/>
        <a:ext cx="1819280" cy="1819280"/>
      </dsp:txXfrm>
    </dsp:sp>
    <dsp:sp modelId="{8A7133AC-A61D-41A9-866E-F0E343F37E36}">
      <dsp:nvSpPr>
        <dsp:cNvPr id="0" name=""/>
        <dsp:cNvSpPr/>
      </dsp:nvSpPr>
      <dsp:spPr bwMode="white">
        <a:xfrm>
          <a:off x="1398838" y="2662310"/>
          <a:ext cx="2016118" cy="20161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000" b="0" i="0" u="none" kern="1200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分级</a:t>
          </a:r>
          <a:endParaRPr lang="en-US" altLang="zh-CN" sz="3000" b="0" i="0" u="none" kern="1200" baseline="0" dirty="0" smtClean="0">
            <a:latin typeface="微软雅黑" panose="020B0503020204020204" charset="-122"/>
            <a:ea typeface="微软雅黑" panose="020B0503020204020204" charset="-122"/>
            <a:rtl val="0"/>
          </a:endParaRPr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000" b="0" i="0" u="none" kern="1200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负责</a:t>
          </a:r>
          <a:endParaRPr altLang="en-US" sz="30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1497257" y="2760729"/>
        <a:ext cx="1819280" cy="1819280"/>
      </dsp:txXfrm>
    </dsp:sp>
    <dsp:sp modelId="{2F69DCC1-7539-4F47-8659-300CE3B9AFD5}">
      <dsp:nvSpPr>
        <dsp:cNvPr id="0" name=""/>
        <dsp:cNvSpPr/>
      </dsp:nvSpPr>
      <dsp:spPr bwMode="white">
        <a:xfrm>
          <a:off x="3570043" y="2662310"/>
          <a:ext cx="2016118" cy="20161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000" b="0" i="0" u="none" kern="1200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集中</a:t>
          </a:r>
          <a:endParaRPr lang="en-US" altLang="zh-CN" sz="3000" b="0" i="0" u="none" kern="1200" baseline="0" dirty="0" smtClean="0">
            <a:latin typeface="微软雅黑" panose="020B0503020204020204" charset="-122"/>
            <a:ea typeface="微软雅黑" panose="020B0503020204020204" charset="-122"/>
            <a:rtl val="0"/>
          </a:endParaRPr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000" b="0" i="0" u="none" kern="1200" baseline="0" dirty="0" smtClean="0">
              <a:latin typeface="微软雅黑" panose="020B0503020204020204" charset="-122"/>
              <a:ea typeface="微软雅黑" panose="020B0503020204020204" charset="-122"/>
              <a:rtl val="0"/>
            </a:rPr>
            <a:t>管理</a:t>
          </a:r>
          <a:endParaRPr altLang="en-US" sz="30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3668462" y="2760729"/>
        <a:ext cx="1819280" cy="1819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#1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#2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#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#4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0C0E-55BD-4575-9185-0108D4ABAF88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229C-36D2-4556-984D-3FE79A8D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0C0E-55BD-4575-9185-0108D4ABAF88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229C-36D2-4556-984D-3FE79A8D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0C0E-55BD-4575-9185-0108D4ABAF88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229C-36D2-4556-984D-3FE79A8D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0C0E-55BD-4575-9185-0108D4ABAF88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229C-36D2-4556-984D-3FE79A8D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0C0E-55BD-4575-9185-0108D4ABAF88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229C-36D2-4556-984D-3FE79A8D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0C0E-55BD-4575-9185-0108D4ABAF88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229C-36D2-4556-984D-3FE79A8D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0C0E-55BD-4575-9185-0108D4ABAF88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229C-36D2-4556-984D-3FE79A8D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0C0E-55BD-4575-9185-0108D4ABAF88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229C-36D2-4556-984D-3FE79A8D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0C0E-55BD-4575-9185-0108D4ABAF88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229C-36D2-4556-984D-3FE79A8D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0C0E-55BD-4575-9185-0108D4ABAF88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229C-36D2-4556-984D-3FE79A8D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20C0E-55BD-4575-9185-0108D4ABAF88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A229C-36D2-4556-984D-3FE79A8D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sv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lenovo1\AppData\Local\Temp\wps\INetCache\bf3d3ed400ca123db39093b8837d49f0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file:///C:\Users\lenovo1\AppData\Local\Temp\wps\INetCache\937e4e8728d69ba7d99d670e755aef75" TargetMode="Externa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lenovo1\AppData\Local\Temp\wps\INetCache\afee4baa769f6725d87438a0acc118d7" TargetMode="Externa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lenovo1\AppData\Local\Temp\wps\INetCache\cb1673cb50f3bea4b873e289a4868483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lenovo1\AppData\Local\Temp\wps\INetCache\afee4baa769f6725d87438a0acc118d7" TargetMode="Externa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lenovo1\AppData\Local\Temp\wps\INetCache\afee4baa769f6725d87438a0acc118d7" TargetMode="Externa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lenovo1\AppData\Local\Temp\wps\INetCache\e41e491c07a468eddbff0499e811f5af" TargetMode="Externa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lenovo1\AppData\Local\Temp\wps\INetCache\22d22fc395011f133a59a0a88ee4eeaa" TargetMode="Externa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lenovo1\AppData\Local\Temp\wps\INetCache\c0af59d37a4e3d9c88714a0ada406648" TargetMode="Externa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lenovo1\AppData\Local\Temp\wps\INetCache\22d22fc395011f133a59a0a88ee4eeaa" TargetMode="Externa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lenovo1\AppData\Local\Temp\wps\INetCache\22d22fc395011f133a59a0a88ee4eeaa" TargetMode="Externa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lenovo1\AppData\Local\Temp\wps\INetCache\ee4ac8dcc13901d9c312aa0f14e6f061" TargetMode="Externa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lenovo1\AppData\Local\Temp\wps\INetCache\ee4ac8dcc13901d9c312aa0f14e6f061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lenovo1\AppData\Local\Temp\wps\INetCache\ee4ac8dcc13901d9c312aa0f14e6f061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.sv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Relationship Id="rId1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541"/>
            <a:ext cx="3542411" cy="1307942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2262550" y="3305057"/>
            <a:ext cx="7666900" cy="475615"/>
            <a:chOff x="2262550" y="3143190"/>
            <a:chExt cx="7666900" cy="475615"/>
          </a:xfrm>
        </p:grpSpPr>
        <p:sp>
          <p:nvSpPr>
            <p:cNvPr id="10" name="矩形 9"/>
            <p:cNvSpPr/>
            <p:nvPr/>
          </p:nvSpPr>
          <p:spPr>
            <a:xfrm>
              <a:off x="2982640" y="3143190"/>
              <a:ext cx="6226175" cy="475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ts val="3000"/>
                </a:lnSpc>
              </a:pPr>
              <a:r>
                <a:rPr lang="zh-CN" altLang="zh-CN" sz="3000" b="1" kern="0" dirty="0" smtClean="0">
                  <a:ln w="12700">
                    <a:solidFill>
                      <a:schemeClr val="bg1"/>
                    </a:solidFill>
                  </a:ln>
                  <a:solidFill>
                    <a:srgbClr val="D8050E"/>
                  </a:solidFill>
                  <a:effectLst>
                    <a:outerShdw blurRad="50800" dist="25400" dir="5400000" algn="t" rotWithShape="0">
                      <a:prstClr val="black">
                        <a:alpha val="30000"/>
                      </a:prstClr>
                    </a:outerShdw>
                  </a:effectLst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</a:rPr>
                <a:t>《中国共产党党徽党旗条例》学习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262550" y="3317127"/>
              <a:ext cx="720000" cy="43200"/>
            </a:xfrm>
            <a:prstGeom prst="rect">
              <a:avLst/>
            </a:prstGeom>
            <a:solidFill>
              <a:srgbClr val="D8050E"/>
            </a:solidFill>
            <a:ln>
              <a:solidFill>
                <a:schemeClr val="bg1"/>
              </a:solidFill>
            </a:ln>
            <a:effectLst>
              <a:outerShdw blurRad="25400" dist="127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9209450" y="3338743"/>
              <a:ext cx="720000" cy="43200"/>
            </a:xfrm>
            <a:prstGeom prst="rect">
              <a:avLst/>
            </a:prstGeom>
            <a:solidFill>
              <a:srgbClr val="D8050E"/>
            </a:solidFill>
            <a:ln>
              <a:solidFill>
                <a:schemeClr val="bg1"/>
              </a:solidFill>
            </a:ln>
            <a:effectLst>
              <a:outerShdw blurRad="25400" dist="127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542411" y="4469891"/>
            <a:ext cx="5269080" cy="476179"/>
            <a:chOff x="4759834" y="3604869"/>
            <a:chExt cx="2525087" cy="374605"/>
          </a:xfrm>
        </p:grpSpPr>
        <p:grpSp>
          <p:nvGrpSpPr>
            <p:cNvPr id="35" name="组合 34"/>
            <p:cNvGrpSpPr/>
            <p:nvPr/>
          </p:nvGrpSpPr>
          <p:grpSpPr>
            <a:xfrm>
              <a:off x="4759834" y="3604869"/>
              <a:ext cx="2525087" cy="325782"/>
              <a:chOff x="4415424" y="3604869"/>
              <a:chExt cx="2525087" cy="325782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4488181" y="3870882"/>
                <a:ext cx="156476" cy="59769"/>
              </a:xfrm>
              <a:custGeom>
                <a:avLst/>
                <a:gdLst>
                  <a:gd name="connsiteX0" fmla="*/ 78238 w 156476"/>
                  <a:gd name="connsiteY0" fmla="*/ 0 h 59769"/>
                  <a:gd name="connsiteX1" fmla="*/ 156476 w 156476"/>
                  <a:gd name="connsiteY1" fmla="*/ 59769 h 59769"/>
                  <a:gd name="connsiteX2" fmla="*/ 0 w 156476"/>
                  <a:gd name="connsiteY2" fmla="*/ 59769 h 59769"/>
                  <a:gd name="connsiteX3" fmla="*/ 78238 w 156476"/>
                  <a:gd name="connsiteY3" fmla="*/ 0 h 5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476" h="59769">
                    <a:moveTo>
                      <a:pt x="78238" y="0"/>
                    </a:moveTo>
                    <a:lnTo>
                      <a:pt x="156476" y="59769"/>
                    </a:lnTo>
                    <a:lnTo>
                      <a:pt x="0" y="59769"/>
                    </a:lnTo>
                    <a:lnTo>
                      <a:pt x="78238" y="0"/>
                    </a:lnTo>
                    <a:close/>
                  </a:path>
                </a:pathLst>
              </a:custGeom>
              <a:solidFill>
                <a:srgbClr val="D805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4415424" y="3604869"/>
                <a:ext cx="2525087" cy="325781"/>
                <a:chOff x="4415424" y="3604869"/>
                <a:chExt cx="2525087" cy="325781"/>
              </a:xfrm>
            </p:grpSpPr>
            <p:sp>
              <p:nvSpPr>
                <p:cNvPr id="31" name="任意多边形 30"/>
                <p:cNvSpPr/>
                <p:nvPr/>
              </p:nvSpPr>
              <p:spPr>
                <a:xfrm>
                  <a:off x="4573554" y="3625850"/>
                  <a:ext cx="1927259" cy="304800"/>
                </a:xfrm>
                <a:custGeom>
                  <a:avLst/>
                  <a:gdLst>
                    <a:gd name="connsiteX0" fmla="*/ 0 w 1927259"/>
                    <a:gd name="connsiteY0" fmla="*/ 0 h 304800"/>
                    <a:gd name="connsiteX1" fmla="*/ 1927259 w 1927259"/>
                    <a:gd name="connsiteY1" fmla="*/ 0 h 304800"/>
                    <a:gd name="connsiteX2" fmla="*/ 1927259 w 1927259"/>
                    <a:gd name="connsiteY2" fmla="*/ 304800 h 304800"/>
                    <a:gd name="connsiteX3" fmla="*/ 94188 w 1927259"/>
                    <a:gd name="connsiteY3" fmla="*/ 304800 h 304800"/>
                    <a:gd name="connsiteX4" fmla="*/ 59894 w 1927259"/>
                    <a:gd name="connsiteY4" fmla="*/ 193826 h 304800"/>
                    <a:gd name="connsiteX5" fmla="*/ 168352 w 1927259"/>
                    <a:gd name="connsiteY5" fmla="*/ 110972 h 304800"/>
                    <a:gd name="connsiteX6" fmla="*/ 34291 w 1927259"/>
                    <a:gd name="connsiteY6" fmla="*/ 110973 h 304800"/>
                    <a:gd name="connsiteX7" fmla="*/ 0 w 1927259"/>
                    <a:gd name="connsiteY7" fmla="*/ 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7259" h="304800">
                      <a:moveTo>
                        <a:pt x="0" y="0"/>
                      </a:moveTo>
                      <a:lnTo>
                        <a:pt x="1927259" y="0"/>
                      </a:lnTo>
                      <a:lnTo>
                        <a:pt x="1927259" y="304800"/>
                      </a:lnTo>
                      <a:lnTo>
                        <a:pt x="94188" y="304800"/>
                      </a:lnTo>
                      <a:lnTo>
                        <a:pt x="59894" y="193826"/>
                      </a:lnTo>
                      <a:lnTo>
                        <a:pt x="168352" y="110972"/>
                      </a:lnTo>
                      <a:lnTo>
                        <a:pt x="34291" y="1109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05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6486783" y="3625850"/>
                  <a:ext cx="245175" cy="304800"/>
                </a:xfrm>
                <a:custGeom>
                  <a:avLst/>
                  <a:gdLst>
                    <a:gd name="connsiteX0" fmla="*/ 0 w 245175"/>
                    <a:gd name="connsiteY0" fmla="*/ 0 h 304800"/>
                    <a:gd name="connsiteX1" fmla="*/ 245175 w 245175"/>
                    <a:gd name="connsiteY1" fmla="*/ 0 h 304800"/>
                    <a:gd name="connsiteX2" fmla="*/ 221034 w 245175"/>
                    <a:gd name="connsiteY2" fmla="*/ 79231 h 304800"/>
                    <a:gd name="connsiteX3" fmla="*/ 209065 w 245175"/>
                    <a:gd name="connsiteY3" fmla="*/ 117964 h 304800"/>
                    <a:gd name="connsiteX4" fmla="*/ 92209 w 245175"/>
                    <a:gd name="connsiteY4" fmla="*/ 117963 h 304800"/>
                    <a:gd name="connsiteX5" fmla="*/ 186748 w 245175"/>
                    <a:gd name="connsiteY5" fmla="*/ 190184 h 304800"/>
                    <a:gd name="connsiteX6" fmla="*/ 151329 w 245175"/>
                    <a:gd name="connsiteY6" fmla="*/ 304800 h 304800"/>
                    <a:gd name="connsiteX7" fmla="*/ 0 w 245175"/>
                    <a:gd name="connsiteY7" fmla="*/ 304800 h 304800"/>
                    <a:gd name="connsiteX8" fmla="*/ 0 w 245175"/>
                    <a:gd name="connsiteY8" fmla="*/ 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5175" h="304800">
                      <a:moveTo>
                        <a:pt x="0" y="0"/>
                      </a:moveTo>
                      <a:lnTo>
                        <a:pt x="245175" y="0"/>
                      </a:lnTo>
                      <a:lnTo>
                        <a:pt x="221034" y="79231"/>
                      </a:lnTo>
                      <a:lnTo>
                        <a:pt x="209065" y="117964"/>
                      </a:lnTo>
                      <a:lnTo>
                        <a:pt x="92209" y="117963"/>
                      </a:lnTo>
                      <a:lnTo>
                        <a:pt x="186748" y="190184"/>
                      </a:lnTo>
                      <a:lnTo>
                        <a:pt x="151329" y="304800"/>
                      </a:lnTo>
                      <a:lnTo>
                        <a:pt x="0" y="304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05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五角星 18"/>
                <p:cNvSpPr/>
                <p:nvPr/>
              </p:nvSpPr>
              <p:spPr>
                <a:xfrm>
                  <a:off x="4459986" y="3678480"/>
                  <a:ext cx="215588" cy="215588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五角星 20"/>
                <p:cNvSpPr/>
                <p:nvPr/>
              </p:nvSpPr>
              <p:spPr>
                <a:xfrm>
                  <a:off x="4415424" y="3604869"/>
                  <a:ext cx="117320" cy="117320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五角星 22"/>
                <p:cNvSpPr/>
                <p:nvPr/>
              </p:nvSpPr>
              <p:spPr>
                <a:xfrm>
                  <a:off x="6634543" y="3670331"/>
                  <a:ext cx="212799" cy="238738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五角星 24"/>
                <p:cNvSpPr/>
                <p:nvPr/>
              </p:nvSpPr>
              <p:spPr>
                <a:xfrm>
                  <a:off x="6799982" y="3762001"/>
                  <a:ext cx="140529" cy="140529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6" name="文本框 25"/>
            <p:cNvSpPr txBox="1"/>
            <p:nvPr/>
          </p:nvSpPr>
          <p:spPr>
            <a:xfrm>
              <a:off x="5097939" y="3640920"/>
              <a:ext cx="17993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中共上海市中远实验学校总支部委员会</a:t>
              </a: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rcRect l="18051" t="24306" r="18051" b="39167"/>
          <a:stretch>
            <a:fillRect/>
          </a:stretch>
        </p:blipFill>
        <p:spPr>
          <a:xfrm>
            <a:off x="157163" y="0"/>
            <a:ext cx="947737" cy="798893"/>
          </a:xfrm>
          <a:custGeom>
            <a:avLst/>
            <a:gdLst>
              <a:gd name="connsiteX0" fmla="*/ 0 w 2971800"/>
              <a:gd name="connsiteY0" fmla="*/ 0 h 2505075"/>
              <a:gd name="connsiteX1" fmla="*/ 2971800 w 2971800"/>
              <a:gd name="connsiteY1" fmla="*/ 0 h 2505075"/>
              <a:gd name="connsiteX2" fmla="*/ 2971800 w 2971800"/>
              <a:gd name="connsiteY2" fmla="*/ 2505075 h 2505075"/>
              <a:gd name="connsiteX3" fmla="*/ 0 w 2971800"/>
              <a:gd name="connsiteY3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2505075">
                <a:moveTo>
                  <a:pt x="0" y="0"/>
                </a:moveTo>
                <a:lnTo>
                  <a:pt x="2971800" y="0"/>
                </a:lnTo>
                <a:lnTo>
                  <a:pt x="2971800" y="2505075"/>
                </a:lnTo>
                <a:lnTo>
                  <a:pt x="0" y="2505075"/>
                </a:lnTo>
                <a:close/>
              </a:path>
            </a:pathLst>
          </a:custGeom>
        </p:spPr>
      </p:pic>
      <p:sp>
        <p:nvSpPr>
          <p:cNvPr id="2" name="文本框 1" descr="7b0a20202020227461726765744d6f64756c65223a20226b6f6e6c696e65666f6e7473220a7d0a"/>
          <p:cNvSpPr txBox="1"/>
          <p:nvPr/>
        </p:nvSpPr>
        <p:spPr>
          <a:xfrm>
            <a:off x="-635" y="2003194"/>
            <a:ext cx="121932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cs typeface="方正公文黑体" panose="02000500000000000000" charset="-122"/>
                <a:sym typeface="方正大黑简体" panose="02000000000000000000" charset="-122"/>
              </a:rPr>
              <a:t>当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cs typeface="方正公文黑体" panose="02000500000000000000" charset="-122"/>
                <a:sym typeface="方正大黑简体" panose="02000000000000000000" charset="-122"/>
              </a:rPr>
              <a:t>“</a:t>
            </a:r>
            <a:r>
              <a:rPr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cs typeface="方正公文黑体" panose="02000500000000000000" charset="-122"/>
                <a:sym typeface="方正大黑简体" panose="02000000000000000000" charset="-122"/>
              </a:rPr>
              <a:t>党徽党旗条例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cs typeface="方正公文黑体" panose="02000500000000000000" charset="-122"/>
                <a:sym typeface="方正大黑简体" panose="02000000000000000000" charset="-122"/>
              </a:rPr>
              <a:t>”</a:t>
            </a:r>
            <a:r>
              <a:rPr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cs typeface="方正公文黑体" panose="02000500000000000000" charset="-122"/>
                <a:sym typeface="方正大黑简体" panose="02000000000000000000" charset="-122"/>
              </a:rPr>
              <a:t>的带头执行者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943600" y="1675765"/>
            <a:ext cx="5694218" cy="2677656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sz="2400" b="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四是注重可操作性，针对党徽党旗生产制作、销售配备、使用管理等方面具体实际以及存在的问题，作出简便易行的制度规范</a:t>
            </a:r>
            <a:r>
              <a:rPr sz="24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indent="266700"/>
            <a:r>
              <a:rPr sz="2400" b="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五是做好衔接配套，将《条例》稿与党章和党内有关规定，以及国徽国旗有关法律规定有效衔接</a:t>
            </a:r>
            <a:r>
              <a:rPr sz="24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208509" y="277009"/>
            <a:ext cx="452418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《条例》制定的遵循原则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06" y="812302"/>
            <a:ext cx="4860131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/>
          <p:cNvGraphicFramePr/>
          <p:nvPr/>
        </p:nvGraphicFramePr>
        <p:xfrm>
          <a:off x="527050" y="1676400"/>
          <a:ext cx="6445250" cy="275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图片 1" descr="32313535383834303b32313535383834393bcafdd7d635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3465" y="1800860"/>
            <a:ext cx="914400" cy="914400"/>
          </a:xfrm>
          <a:prstGeom prst="rect">
            <a:avLst/>
          </a:prstGeom>
        </p:spPr>
      </p:pic>
      <p:pic>
        <p:nvPicPr>
          <p:cNvPr id="3" name="图片 2" descr="32313535383834303b32313535383835303bcafdd7d636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3465" y="351472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541"/>
            <a:ext cx="3542411" cy="130794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rcRect l="18051" t="24306" r="18051" b="39167"/>
          <a:stretch>
            <a:fillRect/>
          </a:stretch>
        </p:blipFill>
        <p:spPr>
          <a:xfrm>
            <a:off x="157163" y="0"/>
            <a:ext cx="947737" cy="798893"/>
          </a:xfrm>
          <a:custGeom>
            <a:avLst/>
            <a:gdLst>
              <a:gd name="connsiteX0" fmla="*/ 0 w 2971800"/>
              <a:gd name="connsiteY0" fmla="*/ 0 h 2505075"/>
              <a:gd name="connsiteX1" fmla="*/ 2971800 w 2971800"/>
              <a:gd name="connsiteY1" fmla="*/ 0 h 2505075"/>
              <a:gd name="connsiteX2" fmla="*/ 2971800 w 2971800"/>
              <a:gd name="connsiteY2" fmla="*/ 2505075 h 2505075"/>
              <a:gd name="connsiteX3" fmla="*/ 0 w 2971800"/>
              <a:gd name="connsiteY3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2505075">
                <a:moveTo>
                  <a:pt x="0" y="0"/>
                </a:moveTo>
                <a:lnTo>
                  <a:pt x="2971800" y="0"/>
                </a:lnTo>
                <a:lnTo>
                  <a:pt x="2971800" y="2505075"/>
                </a:lnTo>
                <a:lnTo>
                  <a:pt x="0" y="2505075"/>
                </a:lnTo>
                <a:close/>
              </a:path>
            </a:pathLst>
          </a:custGeom>
        </p:spPr>
      </p:pic>
      <p:sp>
        <p:nvSpPr>
          <p:cNvPr id="24" name="矩形 23"/>
          <p:cNvSpPr/>
          <p:nvPr/>
        </p:nvSpPr>
        <p:spPr>
          <a:xfrm>
            <a:off x="0" y="3013710"/>
            <a:ext cx="12192000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6600" b="1" dirty="0">
                <a:ln w="15240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25400" dist="25400" dir="5400000" algn="t" rotWithShape="0">
                    <a:prstClr val="black">
                      <a:alpha val="50000"/>
                    </a:prst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</a:rPr>
              <a:t>《条例》制定的</a:t>
            </a:r>
            <a:r>
              <a:rPr lang="zh-CN" sz="6600" b="1" dirty="0">
                <a:ln w="15240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25400" dist="25400" dir="5400000" algn="t" rotWithShape="0">
                    <a:prstClr val="black">
                      <a:alpha val="50000"/>
                    </a:prst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</a:rPr>
              <a:t>主要内容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768850" y="1548765"/>
            <a:ext cx="2653665" cy="970280"/>
          </a:xfrm>
          <a:prstGeom prst="roundRect">
            <a:avLst>
              <a:gd name="adj" fmla="val 50000"/>
            </a:avLst>
          </a:prstGeom>
          <a:solidFill>
            <a:srgbClr val="D80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767580" y="1524000"/>
            <a:ext cx="26549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</a:rPr>
              <a:t>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972175" y="1553210"/>
            <a:ext cx="3014345" cy="391350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230000"/>
              </a:lnSpc>
            </a:pPr>
            <a:r>
              <a:rPr sz="36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生产制作</a:t>
            </a:r>
          </a:p>
          <a:p>
            <a:pPr indent="266700">
              <a:lnSpc>
                <a:spcPct val="230000"/>
              </a:lnSpc>
            </a:pPr>
            <a:r>
              <a:rPr sz="36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使用管理</a:t>
            </a:r>
          </a:p>
          <a:p>
            <a:pPr indent="266700">
              <a:lnSpc>
                <a:spcPct val="230000"/>
              </a:lnSpc>
            </a:pPr>
            <a:r>
              <a:rPr sz="36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监督问责</a:t>
            </a:r>
          </a:p>
        </p:txBody>
      </p:sp>
      <p:sp>
        <p:nvSpPr>
          <p:cNvPr id="6" name="矩形 5"/>
          <p:cNvSpPr/>
          <p:nvPr/>
        </p:nvSpPr>
        <p:spPr>
          <a:xfrm>
            <a:off x="1208509" y="277009"/>
            <a:ext cx="452418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《条例》的涵盖环节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06" y="812302"/>
            <a:ext cx="4860131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图片 100"/>
          <p:cNvPicPr/>
          <p:nvPr/>
        </p:nvPicPr>
        <p:blipFill>
          <a:blip r:embed="rId4" r:link="rId5"/>
          <a:stretch>
            <a:fillRect/>
          </a:stretch>
        </p:blipFill>
        <p:spPr>
          <a:xfrm>
            <a:off x="1454785" y="1304925"/>
            <a:ext cx="3196590" cy="441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8509" y="277009"/>
            <a:ext cx="452418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《条例》的主要内容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06" y="812302"/>
            <a:ext cx="4860131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示 4"/>
          <p:cNvGraphicFramePr/>
          <p:nvPr/>
        </p:nvGraphicFramePr>
        <p:xfrm>
          <a:off x="3935095" y="1675765"/>
          <a:ext cx="7713980" cy="473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" name="文本框 101"/>
          <p:cNvSpPr txBox="1"/>
          <p:nvPr/>
        </p:nvSpPr>
        <p:spPr>
          <a:xfrm>
            <a:off x="1616710" y="1454150"/>
            <a:ext cx="9836150" cy="448627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一是对《条例》制定的目的依据、党徽党旗的图案、内涵和工作原则作出规定，强调党的各级组织和每一个党员都要维护党徽党旗的尊严。</a:t>
            </a:r>
          </a:p>
          <a:p>
            <a:pPr indent="0">
              <a:lnSpc>
                <a:spcPct val="40000"/>
              </a:lnSpc>
            </a:pPr>
            <a:endParaRPr lang="zh-CN" sz="2400" b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二是分别对党徽、党旗的通用尺度、应当使用情形、可以使用情形、以及禁止使用和网络使用情形等作出规定。</a:t>
            </a:r>
          </a:p>
          <a:p>
            <a:pPr indent="0">
              <a:lnSpc>
                <a:spcPct val="50000"/>
              </a:lnSpc>
            </a:pPr>
            <a:endParaRPr lang="zh-CN" sz="2400" b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三是明确党徽党旗知识应当作为党史学习教育、党员教育培训、入党积极分子培训等的重要内容，并对各级党组织和新闻、出版单位作出相应规定。</a:t>
            </a:r>
          </a:p>
          <a:p>
            <a:pPr indent="0">
              <a:lnSpc>
                <a:spcPct val="50000"/>
              </a:lnSpc>
            </a:pPr>
            <a:endParaRPr lang="zh-CN" sz="2400" b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四是对党徽党旗生产企业作出规定，明确制作企业由省（自治区、直辖市）党委组织部在具有生产资质的企业中确定。</a:t>
            </a:r>
          </a:p>
          <a:p>
            <a:pPr indent="0">
              <a:lnSpc>
                <a:spcPct val="50000"/>
              </a:lnSpc>
            </a:pPr>
            <a:endParaRPr lang="zh-CN" sz="2400" b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五是对党徽党旗的配发管理、生产监管、监督问责等作出规定。</a:t>
            </a:r>
            <a:endParaRPr lang="zh-CN" altLang="en-US" sz="2400" b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8405" y="276860"/>
            <a:ext cx="8137525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党徽党旗制作、使用、管理的基本原则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80" y="812165"/>
            <a:ext cx="6684010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示 4"/>
          <p:cNvGraphicFramePr/>
          <p:nvPr/>
        </p:nvGraphicFramePr>
        <p:xfrm>
          <a:off x="3935095" y="1675765"/>
          <a:ext cx="7713980" cy="473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046365401"/>
              </p:ext>
            </p:extLst>
          </p:nvPr>
        </p:nvGraphicFramePr>
        <p:xfrm>
          <a:off x="4514215" y="1459230"/>
          <a:ext cx="6985000" cy="516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图片 10"/>
          <p:cNvPicPr/>
          <p:nvPr/>
        </p:nvPicPr>
        <p:blipFill>
          <a:blip r:embed="rId14" r:link="rId1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375" y="1920875"/>
            <a:ext cx="4491355" cy="4491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8405" y="276860"/>
            <a:ext cx="8137525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党徽党旗制作、使用、管理的基本原则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80" y="812165"/>
            <a:ext cx="6684010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示 4"/>
          <p:cNvGraphicFramePr/>
          <p:nvPr/>
        </p:nvGraphicFramePr>
        <p:xfrm>
          <a:off x="3935095" y="1675765"/>
          <a:ext cx="7713980" cy="473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" name="文本框 101"/>
          <p:cNvSpPr txBox="1"/>
          <p:nvPr/>
        </p:nvSpPr>
        <p:spPr>
          <a:xfrm>
            <a:off x="3614420" y="1454150"/>
            <a:ext cx="7838440" cy="169164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就是要严格按照《条例》提出的党徽党旗的制法说明，到</a:t>
            </a:r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定点企业统一</a:t>
            </a:r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制作生产党徽党旗，</a:t>
            </a:r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严格按照规格尺寸、使用情形</a:t>
            </a:r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等规定规范使用党徽党旗及其图案，做到制作质量优良、使用情形正确适当。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15055" y="4036695"/>
            <a:ext cx="7803515" cy="169164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就是要让各级</a:t>
            </a:r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党委</a:t>
            </a:r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切实担负起维护党徽党旗尊严的</a:t>
            </a:r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政治责任</a:t>
            </a:r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，对党徽党旗的定制、配发、储备等工作实行逐级分工、分级负责、层层落实，统筹力量、共享信息、集中管理，保证党徽党旗各项工作始终处于有效监管之中。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7275" y="1628775"/>
            <a:ext cx="2156460" cy="1076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sz="32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统一标准</a:t>
            </a:r>
          </a:p>
          <a:p>
            <a:pPr algn="ctr"/>
            <a:r>
              <a:rPr lang="zh-CN" sz="32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统一规范</a:t>
            </a:r>
            <a:endParaRPr lang="zh-CN" altLang="en-US" sz="3200" b="1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8705" y="4262120"/>
            <a:ext cx="2156460" cy="1076325"/>
          </a:xfrm>
          <a:prstGeom prst="rect">
            <a:avLst/>
          </a:prstGeom>
          <a:solidFill>
            <a:schemeClr val="bg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分级负责集中管理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8405" y="276860"/>
            <a:ext cx="8137525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党徽党旗制作、使用、管理的基本原则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80" y="812165"/>
            <a:ext cx="6684010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示 4"/>
          <p:cNvGraphicFramePr/>
          <p:nvPr/>
        </p:nvGraphicFramePr>
        <p:xfrm>
          <a:off x="3935095" y="1675765"/>
          <a:ext cx="7713980" cy="473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" name="文本框 101"/>
          <p:cNvSpPr txBox="1"/>
          <p:nvPr/>
        </p:nvSpPr>
        <p:spPr>
          <a:xfrm>
            <a:off x="3614420" y="1454150"/>
            <a:ext cx="7838440" cy="169164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就是要严格按照《条例》提出的党徽党旗的制法说明，到</a:t>
            </a:r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定点企业统一</a:t>
            </a:r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制作生产党徽党旗，</a:t>
            </a:r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严格按照规格尺寸、使用情形</a:t>
            </a:r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等规定规范使用党徽党旗及其图案，做到制作质量优良、使用情形正确适当。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15055" y="4036695"/>
            <a:ext cx="7803515" cy="169164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就是要让各级</a:t>
            </a:r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党委</a:t>
            </a:r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切实担负起维护党徽党旗尊严的</a:t>
            </a:r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政治责任</a:t>
            </a:r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，对党徽党旗的定制、配发、储备等工作实行逐级分工、分级负责、层层落实，统筹力量、共享信息、集中管理，保证党徽党旗各项工作始终处于有效监管之中。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7275" y="1628775"/>
            <a:ext cx="2156460" cy="1076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sz="32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统一标准</a:t>
            </a:r>
          </a:p>
          <a:p>
            <a:pPr algn="ctr"/>
            <a:r>
              <a:rPr lang="zh-CN" sz="32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统一规范</a:t>
            </a:r>
            <a:endParaRPr lang="zh-CN" altLang="en-US" sz="3200" b="1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8705" y="4262120"/>
            <a:ext cx="2156460" cy="1076325"/>
          </a:xfrm>
          <a:prstGeom prst="rect">
            <a:avLst/>
          </a:prstGeom>
          <a:solidFill>
            <a:schemeClr val="bg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分级负责集中管理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541"/>
            <a:ext cx="3542411" cy="130794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rcRect l="18051" t="24306" r="18051" b="39167"/>
          <a:stretch>
            <a:fillRect/>
          </a:stretch>
        </p:blipFill>
        <p:spPr>
          <a:xfrm>
            <a:off x="157163" y="0"/>
            <a:ext cx="947737" cy="798893"/>
          </a:xfrm>
          <a:custGeom>
            <a:avLst/>
            <a:gdLst>
              <a:gd name="connsiteX0" fmla="*/ 0 w 2971800"/>
              <a:gd name="connsiteY0" fmla="*/ 0 h 2505075"/>
              <a:gd name="connsiteX1" fmla="*/ 2971800 w 2971800"/>
              <a:gd name="connsiteY1" fmla="*/ 0 h 2505075"/>
              <a:gd name="connsiteX2" fmla="*/ 2971800 w 2971800"/>
              <a:gd name="connsiteY2" fmla="*/ 2505075 h 2505075"/>
              <a:gd name="connsiteX3" fmla="*/ 0 w 2971800"/>
              <a:gd name="connsiteY3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2505075">
                <a:moveTo>
                  <a:pt x="0" y="0"/>
                </a:moveTo>
                <a:lnTo>
                  <a:pt x="2971800" y="0"/>
                </a:lnTo>
                <a:lnTo>
                  <a:pt x="2971800" y="2505075"/>
                </a:lnTo>
                <a:lnTo>
                  <a:pt x="0" y="2505075"/>
                </a:lnTo>
                <a:close/>
              </a:path>
            </a:pathLst>
          </a:custGeom>
        </p:spPr>
      </p:pic>
      <p:sp>
        <p:nvSpPr>
          <p:cNvPr id="24" name="矩形 23"/>
          <p:cNvSpPr/>
          <p:nvPr/>
        </p:nvSpPr>
        <p:spPr>
          <a:xfrm>
            <a:off x="0" y="3013710"/>
            <a:ext cx="12192000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600" b="1" dirty="0">
                <a:ln w="15240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25400" dist="25400" dir="5400000" algn="t" rotWithShape="0">
                    <a:prstClr val="black">
                      <a:alpha val="50000"/>
                    </a:prst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</a:rPr>
              <a:t>党徽党旗</a:t>
            </a:r>
            <a:r>
              <a:rPr lang="zh-CN" sz="6600" b="1" dirty="0" smtClean="0">
                <a:ln w="15240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25400" dist="25400" dir="5400000" algn="t" rotWithShape="0">
                    <a:prstClr val="black">
                      <a:alpha val="50000"/>
                    </a:prst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</a:rPr>
              <a:t>的</a:t>
            </a:r>
            <a:r>
              <a:rPr lang="zh-CN" sz="6600" b="1" dirty="0">
                <a:ln w="15240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25400" dist="25400" dir="5400000" algn="t" rotWithShape="0">
                    <a:prstClr val="black">
                      <a:alpha val="50000"/>
                    </a:prst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</a:rPr>
              <a:t>使用规范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768850" y="1548765"/>
            <a:ext cx="2653665" cy="970280"/>
          </a:xfrm>
          <a:prstGeom prst="roundRect">
            <a:avLst>
              <a:gd name="adj" fmla="val 50000"/>
            </a:avLst>
          </a:prstGeom>
          <a:solidFill>
            <a:srgbClr val="D80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767580" y="1524000"/>
            <a:ext cx="26549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</a:rPr>
              <a:t>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8405" y="281305"/>
            <a:ext cx="8137525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党徽党旗的使用管理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80" y="812165"/>
            <a:ext cx="6684010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37870" y="2670175"/>
            <a:ext cx="6002655" cy="304546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党徽直径的通用尺度为下列3种：</a:t>
            </a:r>
          </a:p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6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（一）100厘米；</a:t>
            </a:r>
          </a:p>
          <a:p>
            <a:pPr>
              <a:lnSpc>
                <a:spcPct val="60000"/>
              </a:lnSpc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6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（二）80厘米；</a:t>
            </a:r>
          </a:p>
          <a:p>
            <a:pPr>
              <a:lnSpc>
                <a:spcPct val="60000"/>
              </a:lnSpc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6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（三）60厘米。</a:t>
            </a:r>
          </a:p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需要悬挂非通用尺度党徽的，应当按照通用尺度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成比例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适当放大或者缩小，与悬挂背景、场合相适应。</a:t>
            </a:r>
          </a:p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党徽图案一般使用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金黄色或者红色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12" name="平行四边形 11"/>
          <p:cNvSpPr/>
          <p:nvPr/>
        </p:nvSpPr>
        <p:spPr>
          <a:xfrm>
            <a:off x="737870" y="1499870"/>
            <a:ext cx="5819140" cy="427355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07415" y="1461135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党徽的通用尺度和颜色</a:t>
            </a:r>
          </a:p>
        </p:txBody>
      </p:sp>
      <p:pic>
        <p:nvPicPr>
          <p:cNvPr id="107" name="图片 106"/>
          <p:cNvPicPr/>
          <p:nvPr/>
        </p:nvPicPr>
        <p:blipFill>
          <a:blip r:embed="rId4" r:link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0132"/>
          <a:stretch>
            <a:fillRect/>
          </a:stretch>
        </p:blipFill>
        <p:spPr>
          <a:xfrm>
            <a:off x="6557010" y="1303020"/>
            <a:ext cx="5158740" cy="4916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8405" y="281305"/>
            <a:ext cx="8137525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党徽党旗的使用管理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80" y="812165"/>
            <a:ext cx="6684010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262880" y="2705100"/>
            <a:ext cx="6002655" cy="341503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（一）长288厘米，宽192厘米；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（二）长240厘米，宽160厘米；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（三）长192厘米，宽128厘米；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（四）长144厘米，宽96厘米；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（五）长96厘米，宽64厘米。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在特定场合需要使用非通用尺度党旗的，应当按照通用尺度成比例适当放大或者缩小。</a:t>
            </a:r>
          </a:p>
        </p:txBody>
      </p:sp>
      <p:sp>
        <p:nvSpPr>
          <p:cNvPr id="12" name="平行四边形 11"/>
          <p:cNvSpPr/>
          <p:nvPr/>
        </p:nvSpPr>
        <p:spPr>
          <a:xfrm>
            <a:off x="5262880" y="1534795"/>
            <a:ext cx="5819140" cy="427355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432425" y="149606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党旗的通用尺度</a:t>
            </a:r>
          </a:p>
        </p:txBody>
      </p:sp>
      <p:pic>
        <p:nvPicPr>
          <p:cNvPr id="106" name="图片 105"/>
          <p:cNvPicPr/>
          <p:nvPr/>
        </p:nvPicPr>
        <p:blipFill>
          <a:blip r:embed="rId4" r:link="rId5"/>
          <a:stretch>
            <a:fillRect/>
          </a:stretch>
        </p:blipFill>
        <p:spPr>
          <a:xfrm>
            <a:off x="907415" y="1829436"/>
            <a:ext cx="4183380" cy="40766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788795" y="2120265"/>
            <a:ext cx="1182370" cy="2670810"/>
          </a:xfrm>
          <a:prstGeom prst="roundRect">
            <a:avLst>
              <a:gd name="adj" fmla="val 30000"/>
            </a:avLst>
          </a:prstGeom>
          <a:solidFill>
            <a:srgbClr val="D80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95755" y="2120265"/>
            <a:ext cx="158115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 smtClean="0">
                <a:ln w="1524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方正公文小标宋" panose="02000500000000000000" charset="-122"/>
                <a:ea typeface="方正公文小标宋" panose="02000500000000000000" charset="-122"/>
              </a:rPr>
              <a:t>前</a:t>
            </a:r>
          </a:p>
          <a:p>
            <a:pPr algn="dist"/>
            <a:r>
              <a:rPr lang="zh-CN" altLang="en-US" sz="8800" dirty="0" smtClean="0">
                <a:ln w="1524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方正公文小标宋" panose="02000500000000000000" charset="-122"/>
                <a:ea typeface="方正公文小标宋" panose="02000500000000000000" charset="-122"/>
              </a:rPr>
              <a:t>言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637916" y="1978025"/>
            <a:ext cx="7168630" cy="3371136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0800000">
              <a:srgbClr val="515194">
                <a:alpha val="50000"/>
              </a:srgbClr>
            </a:inn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altLang="zh-CN" sz="2000" kern="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2021年6月28日，中共中央印发了《中国共产党党徽党旗条例》（以下简称《条例》），并发出通知，要求各地区各部门认真遵照执行。通知要求，各级党组织要认真学习贯彻《条例》，</a:t>
            </a:r>
            <a:r>
              <a:rPr altLang="zh-CN" sz="2000" kern="0" dirty="0" err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加大宣传力度，</a:t>
            </a:r>
            <a:r>
              <a:rPr altLang="zh-CN" sz="2000" kern="0" dirty="0" err="1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把党徽党旗知识作为</a:t>
            </a:r>
            <a:r>
              <a:rPr altLang="zh-CN" sz="2400" b="1" u="sng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党史学习教育</a:t>
            </a:r>
            <a:r>
              <a:rPr lang="zh-CN" altLang="en-US" sz="24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</a:t>
            </a:r>
            <a:r>
              <a:rPr altLang="zh-CN" sz="2400" b="1" u="sng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党员教育培训、入党积极分子培训</a:t>
            </a:r>
            <a:r>
              <a:rPr altLang="zh-CN" sz="2000" kern="0" dirty="0" err="1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的重要内容</a:t>
            </a:r>
            <a:r>
              <a:rPr altLang="zh-CN" sz="2000" kern="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8495" y="3973812"/>
            <a:ext cx="2552533" cy="29132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541"/>
            <a:ext cx="3542411" cy="13079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/>
          <a:srcRect l="18051" t="24306" r="18051" b="39167"/>
          <a:stretch>
            <a:fillRect/>
          </a:stretch>
        </p:blipFill>
        <p:spPr>
          <a:xfrm>
            <a:off x="157163" y="0"/>
            <a:ext cx="947737" cy="798893"/>
          </a:xfrm>
          <a:custGeom>
            <a:avLst/>
            <a:gdLst>
              <a:gd name="connsiteX0" fmla="*/ 0 w 2971800"/>
              <a:gd name="connsiteY0" fmla="*/ 0 h 2505075"/>
              <a:gd name="connsiteX1" fmla="*/ 2971800 w 2971800"/>
              <a:gd name="connsiteY1" fmla="*/ 0 h 2505075"/>
              <a:gd name="connsiteX2" fmla="*/ 2971800 w 2971800"/>
              <a:gd name="connsiteY2" fmla="*/ 2505075 h 2505075"/>
              <a:gd name="connsiteX3" fmla="*/ 0 w 2971800"/>
              <a:gd name="connsiteY3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2505075">
                <a:moveTo>
                  <a:pt x="0" y="0"/>
                </a:moveTo>
                <a:lnTo>
                  <a:pt x="2971800" y="0"/>
                </a:lnTo>
                <a:lnTo>
                  <a:pt x="2971800" y="2505075"/>
                </a:lnTo>
                <a:lnTo>
                  <a:pt x="0" y="2505075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8405" y="281305"/>
            <a:ext cx="8137525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党徽党旗的使用管理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80" y="812165"/>
            <a:ext cx="6684010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37870" y="2670175"/>
            <a:ext cx="6002655" cy="376936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召开党的全国代表大会、代表会议和地方各级代表大会、代表会议，在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显著位置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悬挂党徽，并在党徽两侧各布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面红旗；</a:t>
            </a:r>
          </a:p>
          <a:p>
            <a:pPr marL="342900" indent="-342900">
              <a:lnSpc>
                <a:spcPct val="50000"/>
              </a:lnSpc>
              <a:buFont typeface="Wingdings" panose="05000000000000000000" charset="0"/>
              <a:buChar char="p"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召开党的中央和地方委员会全体会议，在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显著位置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悬挂党徽；</a:t>
            </a:r>
          </a:p>
          <a:p>
            <a:pPr marL="342900" indent="-342900">
              <a:lnSpc>
                <a:spcPct val="50000"/>
              </a:lnSpc>
              <a:buFont typeface="Wingdings" panose="05000000000000000000" charset="0"/>
              <a:buChar char="p"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党的中央和地方委员会及其工作部门、党的中央和地方委员会在特定地域派出的代表机关及其工作部门、党的纪律检查机关、党组、党的基层组织的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印章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（印模），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中间刻党徽图案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342900" indent="-342900">
              <a:lnSpc>
                <a:spcPct val="50000"/>
              </a:lnSpc>
              <a:buFont typeface="Wingdings" panose="05000000000000000000" charset="0"/>
              <a:buChar char="p"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党的基层委员会召开党员大会或者党员代表大会，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根据需要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可以悬挂党徽。</a:t>
            </a:r>
          </a:p>
        </p:txBody>
      </p:sp>
      <p:sp>
        <p:nvSpPr>
          <p:cNvPr id="12" name="平行四边形 11"/>
          <p:cNvSpPr/>
          <p:nvPr/>
        </p:nvSpPr>
        <p:spPr>
          <a:xfrm>
            <a:off x="737870" y="1499870"/>
            <a:ext cx="5819140" cy="427355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07415" y="1461135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党徽及其图案的使用情形</a:t>
            </a:r>
          </a:p>
        </p:txBody>
      </p:sp>
      <p:pic>
        <p:nvPicPr>
          <p:cNvPr id="107" name="图片 106"/>
          <p:cNvPicPr/>
          <p:nvPr/>
        </p:nvPicPr>
        <p:blipFill>
          <a:blip r:embed="rId4" r:link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0132"/>
          <a:stretch>
            <a:fillRect/>
          </a:stretch>
        </p:blipFill>
        <p:spPr>
          <a:xfrm>
            <a:off x="6880225" y="1522730"/>
            <a:ext cx="5158740" cy="4916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8405" y="281305"/>
            <a:ext cx="8137525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党徽党旗的使用管理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80" y="812165"/>
            <a:ext cx="6684010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37870" y="2670175"/>
            <a:ext cx="6002655" cy="38766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党内重要会议、重要活动使用的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证件、标识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党的各级组织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颁发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的奖章、徽章、奖状、证书和其他荣誉性文书、证件，制作的有关工作证件等；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党内重要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出版物、宣传品等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党的各级组织的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网络网站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党员教育基地、党员先锋岗、党建宣传栏（墙），以及党群服务中心、党员活动室等基层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党组织活动场所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开展党的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对外交往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活动。</a:t>
            </a:r>
          </a:p>
        </p:txBody>
      </p:sp>
      <p:sp>
        <p:nvSpPr>
          <p:cNvPr id="12" name="平行四边形 11"/>
          <p:cNvSpPr/>
          <p:nvPr/>
        </p:nvSpPr>
        <p:spPr>
          <a:xfrm>
            <a:off x="737870" y="1499870"/>
            <a:ext cx="5819140" cy="427355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07415" y="1461135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党徽及其图案的使用情形</a:t>
            </a:r>
          </a:p>
        </p:txBody>
      </p:sp>
      <p:pic>
        <p:nvPicPr>
          <p:cNvPr id="107" name="图片 106"/>
          <p:cNvPicPr/>
          <p:nvPr/>
        </p:nvPicPr>
        <p:blipFill>
          <a:blip r:embed="rId4" r:link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0132"/>
          <a:stretch>
            <a:fillRect/>
          </a:stretch>
        </p:blipFill>
        <p:spPr>
          <a:xfrm>
            <a:off x="6740525" y="1630045"/>
            <a:ext cx="5158740" cy="4916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8405" y="281305"/>
            <a:ext cx="8137525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党徽党旗的使用管理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80" y="812165"/>
            <a:ext cx="6684010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262880" y="2705100"/>
            <a:ext cx="6002655" cy="341503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举行新党员入党宣誓仪式，组织党员重温入党誓词；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党内举行重大庆祝、纪念活动；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党的中央和地方委员会及其工作部门、党的中央和地方委员会在特定地域派出的代表机关及其工作部门、党的纪律检查机关、党组的会议室。</a:t>
            </a:r>
          </a:p>
        </p:txBody>
      </p:sp>
      <p:sp>
        <p:nvSpPr>
          <p:cNvPr id="12" name="平行四边形 11"/>
          <p:cNvSpPr/>
          <p:nvPr/>
        </p:nvSpPr>
        <p:spPr>
          <a:xfrm>
            <a:off x="5262880" y="1534795"/>
            <a:ext cx="5819140" cy="427355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432425" y="149606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党旗的使用情形</a:t>
            </a:r>
          </a:p>
        </p:txBody>
      </p:sp>
      <p:pic>
        <p:nvPicPr>
          <p:cNvPr id="108" name="图片 107"/>
          <p:cNvPicPr/>
          <p:nvPr/>
        </p:nvPicPr>
        <p:blipFill>
          <a:blip r:embed="rId4" r:link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00" t="12063" r="3017" b="2046"/>
          <a:stretch>
            <a:fillRect/>
          </a:stretch>
        </p:blipFill>
        <p:spPr>
          <a:xfrm>
            <a:off x="907415" y="1496060"/>
            <a:ext cx="3649345" cy="485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8405" y="281305"/>
            <a:ext cx="8137525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党徽党旗的使用管理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80" y="812165"/>
            <a:ext cx="6684010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262880" y="2705100"/>
            <a:ext cx="6002655" cy="347662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召开党员大会、党的基层代表大会；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党的基层组织开展主题党日；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党员教育基地、党员先锋岗，以及党群服务中心、党员活动室等基层党组织活动场所；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在重要工作、重要项目攻关和抢险救灾、抗击疫情一线的党组织阵地、党员突击队等；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开展党的对外交往活动。</a:t>
            </a:r>
          </a:p>
        </p:txBody>
      </p:sp>
      <p:sp>
        <p:nvSpPr>
          <p:cNvPr id="12" name="平行四边形 11"/>
          <p:cNvSpPr/>
          <p:nvPr/>
        </p:nvSpPr>
        <p:spPr>
          <a:xfrm>
            <a:off x="5262880" y="1534795"/>
            <a:ext cx="5819140" cy="427355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432425" y="149606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党旗的使用情形</a:t>
            </a:r>
          </a:p>
        </p:txBody>
      </p:sp>
      <p:pic>
        <p:nvPicPr>
          <p:cNvPr id="104" name="图片 103"/>
          <p:cNvPicPr/>
          <p:nvPr/>
        </p:nvPicPr>
        <p:blipFill>
          <a:blip r:embed="rId4" r:link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172"/>
          <a:stretch>
            <a:fillRect/>
          </a:stretch>
        </p:blipFill>
        <p:spPr>
          <a:xfrm>
            <a:off x="1104265" y="1962150"/>
            <a:ext cx="4457700" cy="39566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8405" y="281305"/>
            <a:ext cx="8137525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党徽党旗的使用管理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80" y="812165"/>
            <a:ext cx="6684010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37870" y="2715895"/>
            <a:ext cx="10412095" cy="521970"/>
          </a:xfrm>
          <a:prstGeom prst="rect">
            <a:avLst/>
          </a:prstGeom>
          <a:solidFill>
            <a:srgbClr val="E50126"/>
          </a:solidFill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特殊情形需要同时悬挂党旗和其他旗帜的，应当把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党旗置于首要位置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12" name="平行四边形 11"/>
          <p:cNvSpPr/>
          <p:nvPr/>
        </p:nvSpPr>
        <p:spPr>
          <a:xfrm>
            <a:off x="737870" y="1499870"/>
            <a:ext cx="5819140" cy="427355"/>
          </a:xfrm>
          <a:prstGeom prst="parallelogram">
            <a:avLst/>
          </a:prstGeom>
          <a:solidFill>
            <a:srgbClr val="E501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07415" y="1461135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党徽及其图案的使用情形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7870" y="3558540"/>
            <a:ext cx="10412095" cy="891540"/>
          </a:xfrm>
          <a:prstGeom prst="rect">
            <a:avLst/>
          </a:prstGeom>
          <a:solidFill>
            <a:srgbClr val="E50126"/>
          </a:solidFill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制作非通用尺度的党徽党旗，在规定情形外使用党徽党旗及其图案的，应当报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县级以上党委组织部门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批准。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8405" y="281305"/>
            <a:ext cx="8137525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党徽党旗的使用管理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80" y="812165"/>
            <a:ext cx="6684010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平行四边形 11"/>
          <p:cNvSpPr/>
          <p:nvPr/>
        </p:nvSpPr>
        <p:spPr>
          <a:xfrm>
            <a:off x="737870" y="1499870"/>
            <a:ext cx="5819140" cy="427355"/>
          </a:xfrm>
          <a:prstGeom prst="parallelogra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07415" y="1461135"/>
            <a:ext cx="505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党徽党旗及其图案不得用于以下情形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7870" y="2854325"/>
            <a:ext cx="6463665" cy="286131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（一）商标、授予专利权的外观设计和商业广告；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（二）私人活动；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（三）私人场所、个人网络空间的标识物；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（四）个人日常用品、日常生活的陈设布置；</a:t>
            </a:r>
          </a:p>
          <a:p>
            <a:pPr marL="342900" indent="-342900">
              <a:buFont typeface="Wingdings" panose="05000000000000000000" charset="0"/>
              <a:buChar char="p"/>
            </a:pP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（五）其他不适宜的场所、情形和环境。</a:t>
            </a:r>
          </a:p>
        </p:txBody>
      </p:sp>
      <p:pic>
        <p:nvPicPr>
          <p:cNvPr id="105" name="图片 104"/>
          <p:cNvPicPr/>
          <p:nvPr/>
        </p:nvPicPr>
        <p:blipFill>
          <a:blip r:embed="rId4" r:link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158" t="4033" r="1766" b="4906"/>
          <a:stretch>
            <a:fillRect/>
          </a:stretch>
        </p:blipFill>
        <p:spPr>
          <a:xfrm>
            <a:off x="7075170" y="1135380"/>
            <a:ext cx="4832985" cy="4587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541"/>
            <a:ext cx="3542411" cy="130794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rcRect l="18051" t="24306" r="18051" b="39167"/>
          <a:stretch>
            <a:fillRect/>
          </a:stretch>
        </p:blipFill>
        <p:spPr>
          <a:xfrm>
            <a:off x="157163" y="0"/>
            <a:ext cx="947737" cy="798893"/>
          </a:xfrm>
          <a:custGeom>
            <a:avLst/>
            <a:gdLst>
              <a:gd name="connsiteX0" fmla="*/ 0 w 2971800"/>
              <a:gd name="connsiteY0" fmla="*/ 0 h 2505075"/>
              <a:gd name="connsiteX1" fmla="*/ 2971800 w 2971800"/>
              <a:gd name="connsiteY1" fmla="*/ 0 h 2505075"/>
              <a:gd name="connsiteX2" fmla="*/ 2971800 w 2971800"/>
              <a:gd name="connsiteY2" fmla="*/ 2505075 h 2505075"/>
              <a:gd name="connsiteX3" fmla="*/ 0 w 2971800"/>
              <a:gd name="connsiteY3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2505075">
                <a:moveTo>
                  <a:pt x="0" y="0"/>
                </a:moveTo>
                <a:lnTo>
                  <a:pt x="2971800" y="0"/>
                </a:lnTo>
                <a:lnTo>
                  <a:pt x="2971800" y="2505075"/>
                </a:lnTo>
                <a:lnTo>
                  <a:pt x="0" y="2505075"/>
                </a:lnTo>
                <a:close/>
              </a:path>
            </a:pathLst>
          </a:custGeom>
        </p:spPr>
      </p:pic>
      <p:sp>
        <p:nvSpPr>
          <p:cNvPr id="24" name="矩形 23"/>
          <p:cNvSpPr/>
          <p:nvPr/>
        </p:nvSpPr>
        <p:spPr>
          <a:xfrm>
            <a:off x="0" y="3013710"/>
            <a:ext cx="12192000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sz="6600" b="1" dirty="0">
                <a:ln w="15240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25400" dist="25400" dir="5400000" algn="t" rotWithShape="0">
                    <a:prstClr val="black">
                      <a:alpha val="50000"/>
                    </a:prst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</a:rPr>
              <a:t>当好《条例》的带头执行者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768850" y="1548765"/>
            <a:ext cx="2653665" cy="970280"/>
          </a:xfrm>
          <a:prstGeom prst="roundRect">
            <a:avLst>
              <a:gd name="adj" fmla="val 50000"/>
            </a:avLst>
          </a:prstGeom>
          <a:solidFill>
            <a:srgbClr val="D80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767580" y="1524000"/>
            <a:ext cx="26549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</a:rPr>
              <a:t>五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727470" y="1675765"/>
            <a:ext cx="5877098" cy="352711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</a:pPr>
            <a:r>
              <a:rPr lang="en-US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b="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要把党徽党旗知识作为</a:t>
            </a:r>
            <a:r>
              <a:rPr sz="24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党史学习教育、党员教育和入党积极分子培训</a:t>
            </a:r>
            <a:r>
              <a:rPr b="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的重要内容，熟读《条例》各项规定，做一名过硬的《条例》精神</a:t>
            </a:r>
            <a:r>
              <a:rPr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解读员</a:t>
            </a:r>
            <a:r>
              <a:rPr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indent="266700">
              <a:lnSpc>
                <a:spcPct val="120000"/>
              </a:lnSpc>
            </a:pPr>
            <a:r>
              <a:rPr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en-US" b="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6700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充分利用基层党建专项督查</a:t>
            </a:r>
            <a:r>
              <a:rPr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、送党课下基层和指导民主生活会等机会，广泛向广大党员干部解读《条例》精神。挑选责任心强、业务精练和能力突出的党员干部，培养《条例》精神的解读员，加大宣传力度，教育引导广大党员干部群众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正确规范使用党徽党旗</a:t>
            </a:r>
            <a:r>
              <a:rPr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208405" y="276860"/>
            <a:ext cx="548259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以身担责，解读《条例》精神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1262306" y="812302"/>
            <a:ext cx="4860131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图片 103"/>
          <p:cNvPicPr/>
          <p:nvPr/>
        </p:nvPicPr>
        <p:blipFill>
          <a:blip r:embed="rId4" r:link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172"/>
          <a:stretch>
            <a:fillRect/>
          </a:stretch>
        </p:blipFill>
        <p:spPr>
          <a:xfrm>
            <a:off x="1082040" y="1675765"/>
            <a:ext cx="4457700" cy="39566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403273" y="1675765"/>
            <a:ext cx="6217919" cy="363791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要按照《中国共产党党徽制法说明</a:t>
            </a:r>
            <a:r>
              <a:rPr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》《中国共产党党旗制法说明》规定要求，熟悉党徽党旗制作的</a:t>
            </a:r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各项标准、使用的场合和管理方法</a:t>
            </a:r>
            <a:r>
              <a:rPr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，指导各级党组织和广大党员干部规范制作、使用和管理党徽党旗。要适时开展督查指导，对各地区各部门贯彻落实《条例》有关规定情况进行实抽查检查，及时</a:t>
            </a:r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督促整改</a:t>
            </a:r>
            <a:r>
              <a:rPr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《条例》执行中的有关</a:t>
            </a:r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</a:t>
            </a:r>
            <a:r>
              <a:rPr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，推动各级党组织和党员干部严格规范落实《条例》各项规定。</a:t>
            </a:r>
          </a:p>
        </p:txBody>
      </p:sp>
      <p:sp>
        <p:nvSpPr>
          <p:cNvPr id="6" name="矩形 5"/>
          <p:cNvSpPr/>
          <p:nvPr/>
        </p:nvSpPr>
        <p:spPr>
          <a:xfrm>
            <a:off x="1208405" y="276860"/>
            <a:ext cx="548259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以身担责，解读《条例》精神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1262306" y="812302"/>
            <a:ext cx="4860131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/>
          <p:nvPr/>
        </p:nvPicPr>
        <p:blipFill>
          <a:blip r:embed="rId4" r:link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172"/>
          <a:stretch>
            <a:fillRect/>
          </a:stretch>
        </p:blipFill>
        <p:spPr>
          <a:xfrm>
            <a:off x="1082040" y="1675765"/>
            <a:ext cx="4457700" cy="39566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244590" y="1675765"/>
            <a:ext cx="5202035" cy="4413516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要从严落实党徽党旗制作、使用、管理的基本原则，对在规定情形外使用党徽党旗及其图案的进行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严格审批</a:t>
            </a:r>
            <a:r>
              <a:rPr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，防止出现随意性制作使用非通用尺度党徽党旗及其图案等问题，保证党徽党旗制作使用的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统一性、规范性和严肃性</a:t>
            </a:r>
            <a:r>
              <a:rPr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indent="266700">
              <a:lnSpc>
                <a:spcPct val="120000"/>
              </a:lnSpc>
            </a:pPr>
            <a:r>
              <a:rPr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6700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要树立</a:t>
            </a:r>
            <a:r>
              <a:rPr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党徽党旗是中国共产党的象征和标志</a:t>
            </a:r>
            <a:r>
              <a:rPr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”的政治观、价值观，把维护党徽党旗作为必须履行的政治责任和义务，全面维护党徽党旗的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尊严</a:t>
            </a:r>
            <a:r>
              <a:rPr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，切实发挥党徽党旗的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政治功能</a:t>
            </a:r>
            <a:r>
              <a:rPr 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208405" y="276860"/>
            <a:ext cx="548259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以身作则，维护《条例》尊严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1262306" y="812302"/>
            <a:ext cx="4860131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/>
          <p:nvPr/>
        </p:nvPicPr>
        <p:blipFill>
          <a:blip r:embed="rId4" r:link="rId5"/>
          <a:srcRect b="45454"/>
          <a:stretch>
            <a:fillRect/>
          </a:stretch>
        </p:blipFill>
        <p:spPr>
          <a:xfrm>
            <a:off x="602615" y="1558925"/>
            <a:ext cx="4959985" cy="3740785"/>
          </a:xfrm>
          <a:prstGeom prst="rect">
            <a:avLst/>
          </a:prstGeom>
          <a:noFill/>
          <a:ln w="9525"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88795" y="2120265"/>
            <a:ext cx="1182370" cy="2670810"/>
          </a:xfrm>
          <a:prstGeom prst="roundRect">
            <a:avLst>
              <a:gd name="adj" fmla="val 30000"/>
            </a:avLst>
          </a:prstGeom>
          <a:solidFill>
            <a:srgbClr val="D80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448346" y="1610401"/>
            <a:ext cx="452418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《</a:t>
            </a: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条例</a:t>
            </a:r>
            <a:r>
              <a:rPr lang="en-US" altLang="zh-CN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》</a:t>
            </a: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制定的背景意义</a:t>
            </a:r>
            <a:endParaRPr lang="zh-CN" altLang="zh-CN" sz="2800" kern="100" dirty="0">
              <a:ln w="12700">
                <a:noFill/>
              </a:ln>
              <a:solidFill>
                <a:srgbClr val="D8050E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87208" y="1614432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9" name="直接箭头连接符 18"/>
          <p:cNvCxnSpPr/>
          <p:nvPr/>
        </p:nvCxnSpPr>
        <p:spPr>
          <a:xfrm>
            <a:off x="5044943" y="2145694"/>
            <a:ext cx="4860131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4587208" y="2347845"/>
            <a:ext cx="5385318" cy="559837"/>
            <a:chOff x="5169159" y="2755137"/>
            <a:chExt cx="5385318" cy="559837"/>
          </a:xfrm>
        </p:grpSpPr>
        <p:sp>
          <p:nvSpPr>
            <p:cNvPr id="6" name="矩形 5"/>
            <p:cNvSpPr/>
            <p:nvPr/>
          </p:nvSpPr>
          <p:spPr>
            <a:xfrm>
              <a:off x="6030297" y="2781226"/>
              <a:ext cx="4524180" cy="475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2800" kern="0" dirty="0" smtClean="0">
                  <a:ln w="12700">
                    <a:noFill/>
                  </a:ln>
                  <a:solidFill>
                    <a:srgbClr val="D8050E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  <a:sym typeface="+mn-ea"/>
                </a:rPr>
                <a:t>《</a:t>
              </a:r>
              <a:r>
                <a:rPr lang="zh-CN" altLang="en-US" sz="2800" kern="0" dirty="0" smtClean="0">
                  <a:ln w="12700">
                    <a:noFill/>
                  </a:ln>
                  <a:solidFill>
                    <a:srgbClr val="D8050E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  <a:sym typeface="+mn-ea"/>
                </a:rPr>
                <a:t>条例</a:t>
              </a:r>
              <a:r>
                <a:rPr lang="en-US" altLang="zh-CN" sz="2800" kern="0" dirty="0">
                  <a:ln w="12700">
                    <a:noFill/>
                  </a:ln>
                  <a:solidFill>
                    <a:srgbClr val="D8050E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  <a:sym typeface="+mn-ea"/>
                </a:rPr>
                <a:t>》</a:t>
              </a:r>
              <a:r>
                <a:rPr lang="zh-CN" altLang="en-US" sz="2800" kern="0" dirty="0" smtClean="0">
                  <a:ln w="12700">
                    <a:noFill/>
                  </a:ln>
                  <a:solidFill>
                    <a:srgbClr val="D8050E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  <a:sym typeface="+mn-ea"/>
                </a:rPr>
                <a:t>制定的遵循原则</a:t>
              </a:r>
              <a:endParaRPr lang="zh-CN" altLang="zh-CN" sz="2800" kern="100" dirty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169159" y="2755137"/>
              <a:ext cx="559837" cy="559837"/>
              <a:chOff x="5169159" y="1722095"/>
              <a:chExt cx="559837" cy="559837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5169159" y="1722095"/>
                <a:ext cx="559837" cy="559837"/>
              </a:xfrm>
              <a:prstGeom prst="roundRect">
                <a:avLst>
                  <a:gd name="adj" fmla="val 22338"/>
                </a:avLst>
              </a:prstGeom>
              <a:solidFill>
                <a:srgbClr val="D805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71260" y="1824196"/>
                <a:ext cx="355634" cy="355634"/>
              </a:xfrm>
              <a:prstGeom prst="rect">
                <a:avLst/>
              </a:prstGeom>
            </p:spPr>
          </p:pic>
        </p:grpSp>
        <p:cxnSp>
          <p:nvCxnSpPr>
            <p:cNvPr id="20" name="直接箭头连接符 19"/>
            <p:cNvCxnSpPr/>
            <p:nvPr/>
          </p:nvCxnSpPr>
          <p:spPr>
            <a:xfrm>
              <a:off x="5626894" y="3303687"/>
              <a:ext cx="4860131" cy="0"/>
            </a:xfrm>
            <a:prstGeom prst="straightConnector1">
              <a:avLst/>
            </a:prstGeom>
            <a:ln>
              <a:solidFill>
                <a:srgbClr val="D8050E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4587208" y="3058398"/>
            <a:ext cx="5385318" cy="559837"/>
            <a:chOff x="5169159" y="3788180"/>
            <a:chExt cx="5385318" cy="559837"/>
          </a:xfrm>
        </p:grpSpPr>
        <p:sp>
          <p:nvSpPr>
            <p:cNvPr id="7" name="矩形 6"/>
            <p:cNvSpPr/>
            <p:nvPr/>
          </p:nvSpPr>
          <p:spPr>
            <a:xfrm>
              <a:off x="6030297" y="3788180"/>
              <a:ext cx="4524180" cy="475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2800" kern="0" dirty="0" smtClean="0">
                  <a:ln w="12700">
                    <a:noFill/>
                  </a:ln>
                  <a:solidFill>
                    <a:srgbClr val="D8050E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  <a:sym typeface="+mn-ea"/>
                </a:rPr>
                <a:t>《</a:t>
              </a:r>
              <a:r>
                <a:rPr lang="zh-CN" altLang="en-US" sz="2800" kern="0" dirty="0" smtClean="0">
                  <a:ln w="12700">
                    <a:noFill/>
                  </a:ln>
                  <a:solidFill>
                    <a:srgbClr val="D8050E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  <a:sym typeface="+mn-ea"/>
                </a:rPr>
                <a:t>条例</a:t>
              </a:r>
              <a:r>
                <a:rPr lang="en-US" altLang="zh-CN" sz="2800" kern="0" dirty="0" smtClean="0">
                  <a:ln w="12700">
                    <a:noFill/>
                  </a:ln>
                  <a:solidFill>
                    <a:srgbClr val="D8050E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  <a:sym typeface="+mn-ea"/>
                </a:rPr>
                <a:t>》</a:t>
              </a:r>
              <a:r>
                <a:rPr lang="zh-CN" altLang="en-US" sz="2800" kern="0" dirty="0" smtClean="0">
                  <a:ln w="12700">
                    <a:noFill/>
                  </a:ln>
                  <a:solidFill>
                    <a:srgbClr val="D8050E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  <a:sym typeface="+mn-ea"/>
                </a:rPr>
                <a:t>的主要内容</a:t>
              </a:r>
              <a:endParaRPr lang="zh-CN" altLang="zh-CN" sz="2800" kern="100" dirty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169159" y="3788180"/>
              <a:ext cx="559837" cy="559837"/>
              <a:chOff x="5169159" y="1722095"/>
              <a:chExt cx="559837" cy="559837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5169159" y="1722095"/>
                <a:ext cx="559837" cy="559837"/>
              </a:xfrm>
              <a:prstGeom prst="roundRect">
                <a:avLst>
                  <a:gd name="adj" fmla="val 22338"/>
                </a:avLst>
              </a:prstGeom>
              <a:solidFill>
                <a:srgbClr val="D805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71260" y="1824196"/>
                <a:ext cx="355634" cy="355634"/>
              </a:xfrm>
              <a:prstGeom prst="rect">
                <a:avLst/>
              </a:prstGeom>
            </p:spPr>
          </p:pic>
        </p:grpSp>
        <p:cxnSp>
          <p:nvCxnSpPr>
            <p:cNvPr id="21" name="直接箭头连接符 20"/>
            <p:cNvCxnSpPr/>
            <p:nvPr/>
          </p:nvCxnSpPr>
          <p:spPr>
            <a:xfrm>
              <a:off x="5626894" y="4335317"/>
              <a:ext cx="4860131" cy="0"/>
            </a:xfrm>
            <a:prstGeom prst="straightConnector1">
              <a:avLst/>
            </a:prstGeom>
            <a:ln>
              <a:solidFill>
                <a:srgbClr val="D8050E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68495" y="3973812"/>
            <a:ext cx="2552533" cy="291321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541"/>
            <a:ext cx="3542411" cy="130794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/>
          <a:srcRect l="18051" t="24306" r="18051" b="39167"/>
          <a:stretch>
            <a:fillRect/>
          </a:stretch>
        </p:blipFill>
        <p:spPr>
          <a:xfrm>
            <a:off x="157163" y="0"/>
            <a:ext cx="947737" cy="798893"/>
          </a:xfrm>
          <a:custGeom>
            <a:avLst/>
            <a:gdLst>
              <a:gd name="connsiteX0" fmla="*/ 0 w 2971800"/>
              <a:gd name="connsiteY0" fmla="*/ 0 h 2505075"/>
              <a:gd name="connsiteX1" fmla="*/ 2971800 w 2971800"/>
              <a:gd name="connsiteY1" fmla="*/ 0 h 2505075"/>
              <a:gd name="connsiteX2" fmla="*/ 2971800 w 2971800"/>
              <a:gd name="connsiteY2" fmla="*/ 2505075 h 2505075"/>
              <a:gd name="connsiteX3" fmla="*/ 0 w 2971800"/>
              <a:gd name="connsiteY3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2505075">
                <a:moveTo>
                  <a:pt x="0" y="0"/>
                </a:moveTo>
                <a:lnTo>
                  <a:pt x="2971800" y="0"/>
                </a:lnTo>
                <a:lnTo>
                  <a:pt x="2971800" y="2505075"/>
                </a:lnTo>
                <a:lnTo>
                  <a:pt x="0" y="2505075"/>
                </a:lnTo>
                <a:close/>
              </a:path>
            </a:pathLst>
          </a:custGeom>
        </p:spPr>
      </p:pic>
      <p:grpSp>
        <p:nvGrpSpPr>
          <p:cNvPr id="30" name="组合 29"/>
          <p:cNvGrpSpPr/>
          <p:nvPr/>
        </p:nvGrpSpPr>
        <p:grpSpPr>
          <a:xfrm>
            <a:off x="4587208" y="3757522"/>
            <a:ext cx="5775600" cy="559837"/>
            <a:chOff x="5169159" y="3788180"/>
            <a:chExt cx="5775600" cy="559837"/>
          </a:xfrm>
        </p:grpSpPr>
        <p:sp>
          <p:nvSpPr>
            <p:cNvPr id="31" name="矩形 30"/>
            <p:cNvSpPr/>
            <p:nvPr/>
          </p:nvSpPr>
          <p:spPr>
            <a:xfrm>
              <a:off x="6030296" y="3788180"/>
              <a:ext cx="4914463" cy="475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2800" kern="0" dirty="0" smtClean="0">
                  <a:ln w="12700">
                    <a:noFill/>
                  </a:ln>
                  <a:solidFill>
                    <a:srgbClr val="D8050E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  <a:sym typeface="+mn-ea"/>
                </a:rPr>
                <a:t>党徽党旗的使用规范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5169159" y="3788180"/>
              <a:ext cx="559837" cy="559837"/>
              <a:chOff x="5169159" y="1722095"/>
              <a:chExt cx="559837" cy="559837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5169159" y="1722095"/>
                <a:ext cx="559837" cy="559837"/>
              </a:xfrm>
              <a:prstGeom prst="roundRect">
                <a:avLst>
                  <a:gd name="adj" fmla="val 22338"/>
                </a:avLst>
              </a:prstGeom>
              <a:solidFill>
                <a:srgbClr val="D805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71260" y="1824196"/>
                <a:ext cx="355634" cy="355634"/>
              </a:xfrm>
              <a:prstGeom prst="rect">
                <a:avLst/>
              </a:prstGeom>
            </p:spPr>
          </p:pic>
        </p:grpSp>
        <p:cxnSp>
          <p:nvCxnSpPr>
            <p:cNvPr id="33" name="直接箭头连接符 32"/>
            <p:cNvCxnSpPr/>
            <p:nvPr/>
          </p:nvCxnSpPr>
          <p:spPr>
            <a:xfrm>
              <a:off x="5626968" y="4335148"/>
              <a:ext cx="4897120" cy="0"/>
            </a:xfrm>
            <a:prstGeom prst="straightConnector1">
              <a:avLst/>
            </a:prstGeom>
            <a:ln>
              <a:solidFill>
                <a:srgbClr val="D8050E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723130" y="2161110"/>
            <a:ext cx="1313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8000" dirty="0" smtClean="0">
                <a:ln w="1524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方正公文小标宋" panose="02000500000000000000" charset="-122"/>
                <a:ea typeface="方正公文小标宋" panose="02000500000000000000" charset="-122"/>
              </a:rPr>
              <a:t>目录</a:t>
            </a:r>
          </a:p>
        </p:txBody>
      </p:sp>
      <p:sp>
        <p:nvSpPr>
          <p:cNvPr id="24" name="矩形 23"/>
          <p:cNvSpPr/>
          <p:nvPr/>
        </p:nvSpPr>
        <p:spPr>
          <a:xfrm>
            <a:off x="5448981" y="4431706"/>
            <a:ext cx="452418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当好《条例》的带头执行者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587843" y="4435737"/>
            <a:ext cx="559837" cy="559837"/>
            <a:chOff x="5169159" y="1722095"/>
            <a:chExt cx="559837" cy="559837"/>
          </a:xfrm>
        </p:grpSpPr>
        <p:sp>
          <p:nvSpPr>
            <p:cNvPr id="26" name="圆角矩形 25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39" name="直接箭头连接符 38"/>
          <p:cNvCxnSpPr/>
          <p:nvPr/>
        </p:nvCxnSpPr>
        <p:spPr>
          <a:xfrm>
            <a:off x="5045578" y="4966999"/>
            <a:ext cx="4860131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541"/>
            <a:ext cx="3542411" cy="130794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rcRect l="18051" t="24306" r="18051" b="39167"/>
          <a:stretch>
            <a:fillRect/>
          </a:stretch>
        </p:blipFill>
        <p:spPr>
          <a:xfrm>
            <a:off x="157163" y="0"/>
            <a:ext cx="947737" cy="798893"/>
          </a:xfrm>
          <a:custGeom>
            <a:avLst/>
            <a:gdLst>
              <a:gd name="connsiteX0" fmla="*/ 0 w 2971800"/>
              <a:gd name="connsiteY0" fmla="*/ 0 h 2505075"/>
              <a:gd name="connsiteX1" fmla="*/ 2971800 w 2971800"/>
              <a:gd name="connsiteY1" fmla="*/ 0 h 2505075"/>
              <a:gd name="connsiteX2" fmla="*/ 2971800 w 2971800"/>
              <a:gd name="connsiteY2" fmla="*/ 2505075 h 2505075"/>
              <a:gd name="connsiteX3" fmla="*/ 0 w 2971800"/>
              <a:gd name="connsiteY3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2505075">
                <a:moveTo>
                  <a:pt x="0" y="0"/>
                </a:moveTo>
                <a:lnTo>
                  <a:pt x="2971800" y="0"/>
                </a:lnTo>
                <a:lnTo>
                  <a:pt x="2971800" y="2505075"/>
                </a:lnTo>
                <a:lnTo>
                  <a:pt x="0" y="2505075"/>
                </a:lnTo>
                <a:close/>
              </a:path>
            </a:pathLst>
          </a:custGeom>
        </p:spPr>
      </p:pic>
      <p:sp>
        <p:nvSpPr>
          <p:cNvPr id="2" name="文本框 1" descr="7b0a20202020227461726765744d6f64756c65223a20226b6f6e6c696e65666f6e7473220a7d0a"/>
          <p:cNvSpPr txBox="1"/>
          <p:nvPr/>
        </p:nvSpPr>
        <p:spPr>
          <a:xfrm>
            <a:off x="-635" y="2653665"/>
            <a:ext cx="121932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cs typeface="方正公文黑体" panose="02000500000000000000" charset="-122"/>
                <a:sym typeface="方正大黑简体" panose="02000000000000000000" charset="-122"/>
              </a:rPr>
              <a:t>谢谢</a:t>
            </a:r>
            <a:r>
              <a:rPr lang="zh-CN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cs typeface="方正公文黑体" panose="02000500000000000000" charset="-122"/>
                <a:sym typeface="方正大黑简体" panose="02000000000000000000" charset="-122"/>
              </a:rPr>
              <a:t>！</a:t>
            </a:r>
            <a:endParaRPr lang="zh-CN" sz="6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公文小标宋" panose="02000500000000000000" charset="-122"/>
              <a:ea typeface="方正公文小标宋" panose="02000500000000000000" charset="-122"/>
              <a:cs typeface="方正公文黑体" panose="02000500000000000000" charset="-122"/>
              <a:sym typeface="方正大黑简体" panose="020000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541"/>
            <a:ext cx="3542411" cy="130794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rcRect l="18051" t="24306" r="18051" b="39167"/>
          <a:stretch>
            <a:fillRect/>
          </a:stretch>
        </p:blipFill>
        <p:spPr>
          <a:xfrm>
            <a:off x="157163" y="0"/>
            <a:ext cx="947737" cy="798893"/>
          </a:xfrm>
          <a:custGeom>
            <a:avLst/>
            <a:gdLst>
              <a:gd name="connsiteX0" fmla="*/ 0 w 2971800"/>
              <a:gd name="connsiteY0" fmla="*/ 0 h 2505075"/>
              <a:gd name="connsiteX1" fmla="*/ 2971800 w 2971800"/>
              <a:gd name="connsiteY1" fmla="*/ 0 h 2505075"/>
              <a:gd name="connsiteX2" fmla="*/ 2971800 w 2971800"/>
              <a:gd name="connsiteY2" fmla="*/ 2505075 h 2505075"/>
              <a:gd name="connsiteX3" fmla="*/ 0 w 2971800"/>
              <a:gd name="connsiteY3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2505075">
                <a:moveTo>
                  <a:pt x="0" y="0"/>
                </a:moveTo>
                <a:lnTo>
                  <a:pt x="2971800" y="0"/>
                </a:lnTo>
                <a:lnTo>
                  <a:pt x="2971800" y="2505075"/>
                </a:lnTo>
                <a:lnTo>
                  <a:pt x="0" y="2505075"/>
                </a:lnTo>
                <a:close/>
              </a:path>
            </a:pathLst>
          </a:custGeom>
        </p:spPr>
      </p:pic>
      <p:sp>
        <p:nvSpPr>
          <p:cNvPr id="24" name="矩形 23"/>
          <p:cNvSpPr/>
          <p:nvPr/>
        </p:nvSpPr>
        <p:spPr>
          <a:xfrm>
            <a:off x="0" y="3013710"/>
            <a:ext cx="12192000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6600" b="1" dirty="0">
                <a:ln w="15240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25400" dist="25400" dir="5400000" algn="t" rotWithShape="0">
                    <a:prstClr val="black">
                      <a:alpha val="50000"/>
                    </a:prst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</a:rPr>
              <a:t>《条例》制定的背景意义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4768850" y="1548765"/>
            <a:ext cx="2653665" cy="970280"/>
          </a:xfrm>
          <a:prstGeom prst="roundRect">
            <a:avLst>
              <a:gd name="adj" fmla="val 50000"/>
            </a:avLst>
          </a:prstGeom>
          <a:solidFill>
            <a:srgbClr val="D80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767580" y="1524000"/>
            <a:ext cx="26549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</a:rPr>
              <a:t>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圆角矩形 44"/>
          <p:cNvSpPr/>
          <p:nvPr/>
        </p:nvSpPr>
        <p:spPr>
          <a:xfrm>
            <a:off x="968375" y="5267993"/>
            <a:ext cx="10255249" cy="961357"/>
          </a:xfrm>
          <a:prstGeom prst="roundRect">
            <a:avLst>
              <a:gd name="adj" fmla="val 25203"/>
            </a:avLst>
          </a:prstGeom>
          <a:solidFill>
            <a:srgbClr val="D80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08509" y="277009"/>
            <a:ext cx="452418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《条例》制定的背景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06" y="812302"/>
            <a:ext cx="4860131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3466278" y="1954306"/>
            <a:ext cx="1336284" cy="2254837"/>
            <a:chOff x="3743325" y="2286000"/>
            <a:chExt cx="1649294" cy="2461801"/>
          </a:xfrm>
        </p:grpSpPr>
        <p:cxnSp>
          <p:nvCxnSpPr>
            <p:cNvPr id="13" name="直接箭头连接符 12"/>
            <p:cNvCxnSpPr/>
            <p:nvPr/>
          </p:nvCxnSpPr>
          <p:spPr>
            <a:xfrm flipV="1">
              <a:off x="3743325" y="2286000"/>
              <a:ext cx="1485900" cy="581025"/>
            </a:xfrm>
            <a:prstGeom prst="straightConnector1">
              <a:avLst/>
            </a:prstGeom>
            <a:ln>
              <a:solidFill>
                <a:srgbClr val="D8050E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3743325" y="4166776"/>
              <a:ext cx="1485900" cy="581025"/>
            </a:xfrm>
            <a:prstGeom prst="straightConnector1">
              <a:avLst/>
            </a:prstGeom>
            <a:ln>
              <a:solidFill>
                <a:srgbClr val="D8050E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3743325" y="3516901"/>
              <a:ext cx="1649294" cy="0"/>
            </a:xfrm>
            <a:prstGeom prst="straightConnector1">
              <a:avLst/>
            </a:prstGeom>
            <a:ln>
              <a:solidFill>
                <a:srgbClr val="D8050E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5035267" y="1561329"/>
            <a:ext cx="5229364" cy="669474"/>
            <a:chOff x="5035267" y="1561329"/>
            <a:chExt cx="5229364" cy="669474"/>
          </a:xfrm>
        </p:grpSpPr>
        <p:sp>
          <p:nvSpPr>
            <p:cNvPr id="11" name="矩形 10"/>
            <p:cNvSpPr/>
            <p:nvPr/>
          </p:nvSpPr>
          <p:spPr>
            <a:xfrm>
              <a:off x="6170151" y="1634456"/>
              <a:ext cx="40944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zh-CN" sz="2800" kern="0" dirty="0">
                  <a:solidFill>
                    <a:srgbClr val="D8050E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</a:rPr>
                <a:t>是中国工人阶级的先锋队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5035267" y="1561329"/>
              <a:ext cx="669474" cy="669474"/>
            </a:xfrm>
            <a:prstGeom prst="ellipse">
              <a:avLst/>
            </a:prstGeom>
            <a:solidFill>
              <a:srgbClr val="D8050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116422" y="1645269"/>
              <a:ext cx="501594" cy="501594"/>
            </a:xfrm>
            <a:prstGeom prst="ellipse">
              <a:avLst/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035267" y="2745381"/>
            <a:ext cx="6296164" cy="669474"/>
            <a:chOff x="5035267" y="2850470"/>
            <a:chExt cx="6296164" cy="669474"/>
          </a:xfrm>
        </p:grpSpPr>
        <p:sp>
          <p:nvSpPr>
            <p:cNvPr id="21" name="椭圆 20"/>
            <p:cNvSpPr/>
            <p:nvPr/>
          </p:nvSpPr>
          <p:spPr>
            <a:xfrm flipV="1">
              <a:off x="5035267" y="2850470"/>
              <a:ext cx="669474" cy="669474"/>
            </a:xfrm>
            <a:prstGeom prst="ellipse">
              <a:avLst/>
            </a:prstGeom>
            <a:solidFill>
              <a:srgbClr val="D8050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 flipV="1">
              <a:off x="5116422" y="2934410"/>
              <a:ext cx="501594" cy="501594"/>
            </a:xfrm>
            <a:prstGeom prst="ellipse">
              <a:avLst/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6170151" y="2923597"/>
              <a:ext cx="51612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800" kern="0" dirty="0" smtClean="0">
                  <a:solidFill>
                    <a:srgbClr val="D8050E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</a:rPr>
                <a:t>是中国人民和中华民族的先锋队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035267" y="3929434"/>
            <a:ext cx="7032764" cy="1087857"/>
            <a:chOff x="5035267" y="4139610"/>
            <a:chExt cx="7032764" cy="1087857"/>
          </a:xfrm>
        </p:grpSpPr>
        <p:sp>
          <p:nvSpPr>
            <p:cNvPr id="18" name="椭圆 17"/>
            <p:cNvSpPr/>
            <p:nvPr/>
          </p:nvSpPr>
          <p:spPr>
            <a:xfrm flipV="1">
              <a:off x="5035267" y="4139610"/>
              <a:ext cx="669474" cy="669474"/>
            </a:xfrm>
            <a:prstGeom prst="ellipse">
              <a:avLst/>
            </a:prstGeom>
            <a:solidFill>
              <a:srgbClr val="D8050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9" name="椭圆 28"/>
            <p:cNvSpPr/>
            <p:nvPr/>
          </p:nvSpPr>
          <p:spPr>
            <a:xfrm flipV="1">
              <a:off x="5116422" y="4223550"/>
              <a:ext cx="501594" cy="501594"/>
            </a:xfrm>
            <a:prstGeom prst="ellipse">
              <a:avLst/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6170151" y="4212737"/>
              <a:ext cx="5897880" cy="1014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kern="0" dirty="0" smtClean="0">
                  <a:solidFill>
                    <a:srgbClr val="D8050E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</a:rPr>
                <a:t>是为中国人民谋幸福、为中华民族谋复兴，为坚持和发展</a:t>
              </a:r>
            </a:p>
            <a:p>
              <a:pPr algn="l"/>
              <a:r>
                <a:rPr lang="zh-CN" altLang="en-US" kern="0" dirty="0" smtClean="0">
                  <a:solidFill>
                    <a:srgbClr val="D8050E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</a:rPr>
                <a:t>中国特色社会主义、为实现共产主义远大理想而不懈奋斗</a:t>
              </a:r>
            </a:p>
            <a:p>
              <a:pPr algn="l"/>
              <a:r>
                <a:rPr lang="zh-CN" altLang="en-US" kern="0" dirty="0" smtClean="0">
                  <a:solidFill>
                    <a:srgbClr val="D8050E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</a:rPr>
                <a:t>的</a:t>
              </a:r>
              <a:r>
                <a:rPr lang="zh-CN" altLang="en-US" sz="2400" kern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</a:rPr>
                <a:t>马克思主义政党</a:t>
              </a:r>
              <a:r>
                <a:rPr lang="zh-CN" altLang="en-US" kern="0" dirty="0" smtClean="0">
                  <a:solidFill>
                    <a:srgbClr val="D8050E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80604020202020204" pitchFamily="34" charset="0"/>
                </a:rPr>
                <a:t>。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968375" y="5462905"/>
            <a:ext cx="10255250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650"/>
              </a:spcBef>
              <a:spcAft>
                <a:spcPts val="0"/>
              </a:spcAft>
            </a:pPr>
            <a:r>
              <a:rPr lang="zh-CN" altLang="zh-CN" sz="2400" kern="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80604020202020204" pitchFamily="34" charset="0"/>
              </a:rPr>
              <a:t>在热烈庆祝党的</a:t>
            </a:r>
            <a:r>
              <a:rPr lang="zh-CN" altLang="zh-CN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80604020202020204" pitchFamily="34" charset="0"/>
              </a:rPr>
              <a:t>百年华诞</a:t>
            </a:r>
            <a:r>
              <a:rPr lang="zh-CN" altLang="zh-CN" sz="2400" kern="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80604020202020204" pitchFamily="34" charset="0"/>
              </a:rPr>
              <a:t>的时刻，制定出台《条例》，意义十分重大。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89855" y="1625600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86680" y="2802255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86680" y="4012565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285" y="1608455"/>
            <a:ext cx="1642110" cy="27832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244590" y="1675765"/>
            <a:ext cx="4733925" cy="341503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贯彻党中央决策部署，认真开展理论研究，进行政策评估，深入调查研究，广泛征求意见，反复修改完善，起草形成《条例》稿。</a:t>
            </a:r>
            <a:r>
              <a:rPr lang="en-US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</a:t>
            </a:r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</a:t>
            </a:r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</a:t>
            </a:r>
            <a:r>
              <a:rPr lang="" alt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主持召开中央政治局常委会会议，审议通过《条例》。</a:t>
            </a:r>
          </a:p>
          <a:p>
            <a:pPr indent="266700"/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随后，党中央批准印发《条例》。</a:t>
            </a:r>
            <a:endParaRPr lang="zh-CN" altLang="en-US" sz="2400" b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08509" y="277009"/>
            <a:ext cx="452418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《条例》制定的背景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06" y="812302"/>
            <a:ext cx="4860131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/>
          <p:nvPr/>
        </p:nvPicPr>
        <p:blipFill>
          <a:blip r:embed="rId4" r:link="rId5"/>
          <a:srcRect b="45454"/>
          <a:stretch>
            <a:fillRect/>
          </a:stretch>
        </p:blipFill>
        <p:spPr>
          <a:xfrm>
            <a:off x="602615" y="1558925"/>
            <a:ext cx="4959985" cy="3740785"/>
          </a:xfrm>
          <a:prstGeom prst="rect">
            <a:avLst/>
          </a:prstGeom>
          <a:noFill/>
          <a:ln w="9525"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244590" y="1675765"/>
            <a:ext cx="4733925" cy="415417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《条例》是我们党历史上第一部关于党徽党旗的基础主干法规，是党徽党旗制作、使用、管理的基本遵循。</a:t>
            </a:r>
          </a:p>
          <a:p>
            <a:pPr indent="266700"/>
            <a:r>
              <a:rPr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制定出台《条例》，必将进一步推动发挥党徽党旗的政治功能，增强党的凝聚力、战斗力，激发党员党的意识，激励全党不忘初心、牢记使命，坚定理想信念，团结带领全国各族人民在党的旗帜下奋勇前进。</a:t>
            </a:r>
          </a:p>
        </p:txBody>
      </p:sp>
      <p:sp>
        <p:nvSpPr>
          <p:cNvPr id="6" name="矩形 5"/>
          <p:cNvSpPr/>
          <p:nvPr/>
        </p:nvSpPr>
        <p:spPr>
          <a:xfrm>
            <a:off x="1208509" y="277009"/>
            <a:ext cx="452418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《条例》制定的意义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06" y="812302"/>
            <a:ext cx="4860131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/>
          <p:nvPr/>
        </p:nvPicPr>
        <p:blipFill>
          <a:blip r:embed="rId4" r:link="rId5"/>
          <a:srcRect b="45454"/>
          <a:stretch>
            <a:fillRect/>
          </a:stretch>
        </p:blipFill>
        <p:spPr>
          <a:xfrm>
            <a:off x="602615" y="1558925"/>
            <a:ext cx="4959985" cy="3740785"/>
          </a:xfrm>
          <a:prstGeom prst="rect">
            <a:avLst/>
          </a:prstGeom>
          <a:noFill/>
          <a:ln w="9525"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541"/>
            <a:ext cx="3542411" cy="130794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rcRect l="18051" t="24306" r="18051" b="39167"/>
          <a:stretch>
            <a:fillRect/>
          </a:stretch>
        </p:blipFill>
        <p:spPr>
          <a:xfrm>
            <a:off x="157163" y="0"/>
            <a:ext cx="947737" cy="798893"/>
          </a:xfrm>
          <a:custGeom>
            <a:avLst/>
            <a:gdLst>
              <a:gd name="connsiteX0" fmla="*/ 0 w 2971800"/>
              <a:gd name="connsiteY0" fmla="*/ 0 h 2505075"/>
              <a:gd name="connsiteX1" fmla="*/ 2971800 w 2971800"/>
              <a:gd name="connsiteY1" fmla="*/ 0 h 2505075"/>
              <a:gd name="connsiteX2" fmla="*/ 2971800 w 2971800"/>
              <a:gd name="connsiteY2" fmla="*/ 2505075 h 2505075"/>
              <a:gd name="connsiteX3" fmla="*/ 0 w 2971800"/>
              <a:gd name="connsiteY3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2505075">
                <a:moveTo>
                  <a:pt x="0" y="0"/>
                </a:moveTo>
                <a:lnTo>
                  <a:pt x="2971800" y="0"/>
                </a:lnTo>
                <a:lnTo>
                  <a:pt x="2971800" y="2505075"/>
                </a:lnTo>
                <a:lnTo>
                  <a:pt x="0" y="2505075"/>
                </a:lnTo>
                <a:close/>
              </a:path>
            </a:pathLst>
          </a:custGeom>
        </p:spPr>
      </p:pic>
      <p:sp>
        <p:nvSpPr>
          <p:cNvPr id="24" name="矩形 23"/>
          <p:cNvSpPr/>
          <p:nvPr/>
        </p:nvSpPr>
        <p:spPr>
          <a:xfrm>
            <a:off x="0" y="3013710"/>
            <a:ext cx="12192000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6600" b="1" dirty="0">
                <a:ln w="15240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25400" dist="25400" dir="5400000" algn="t" rotWithShape="0">
                    <a:prstClr val="black">
                      <a:alpha val="50000"/>
                    </a:prst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</a:rPr>
              <a:t>《条例》制定的遵循原则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768850" y="1548765"/>
            <a:ext cx="2653665" cy="970280"/>
          </a:xfrm>
          <a:prstGeom prst="roundRect">
            <a:avLst>
              <a:gd name="adj" fmla="val 50000"/>
            </a:avLst>
          </a:prstGeom>
          <a:solidFill>
            <a:srgbClr val="D80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767580" y="1524000"/>
            <a:ext cx="26549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</a:rPr>
              <a:t>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349364" y="1732915"/>
            <a:ext cx="5130511" cy="4708981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sz="2500" b="0" dirty="0" err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一是以</a:t>
            </a:r>
            <a:r>
              <a:rPr lang="zh-CN" altLang="en-US" sz="25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习近平新时代中国特色社会主义</a:t>
            </a:r>
            <a:r>
              <a:rPr sz="2500" b="0" dirty="0" err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思想为指导</a:t>
            </a:r>
            <a:r>
              <a:rPr sz="2500" b="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，坚持和加强党的全面领导</a:t>
            </a:r>
            <a:r>
              <a:rPr sz="25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indent="266700"/>
            <a:endParaRPr sz="2500" b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6700"/>
            <a:r>
              <a:rPr sz="2500" b="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二是以党章为根本遵循，主要参考《中国共产党党旗党徽制作和使用的若干规定》等文件</a:t>
            </a:r>
            <a:r>
              <a:rPr sz="25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indent="266700"/>
            <a:endParaRPr sz="2500" b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6700"/>
            <a:r>
              <a:rPr sz="2500" b="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三是着眼充分发挥党徽党旗政治功能作用，继承已有好做法，吸收实践新经验</a:t>
            </a:r>
            <a:r>
              <a:rPr sz="25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indent="266700"/>
            <a:endParaRPr sz="2500" b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08509" y="277009"/>
            <a:ext cx="452418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kern="0" dirty="0" smtClean="0">
                <a:ln w="12700">
                  <a:noFill/>
                </a:ln>
                <a:solidFill>
                  <a:srgbClr val="D8050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80604020202020204" pitchFamily="34" charset="0"/>
              </a:rPr>
              <a:t>《条例》制定的遵循原则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371" y="281040"/>
            <a:ext cx="559837" cy="559837"/>
            <a:chOff x="5169159" y="1722095"/>
            <a:chExt cx="559837" cy="559837"/>
          </a:xfrm>
        </p:grpSpPr>
        <p:sp>
          <p:nvSpPr>
            <p:cNvPr id="8" name="圆角矩形 7"/>
            <p:cNvSpPr/>
            <p:nvPr/>
          </p:nvSpPr>
          <p:spPr>
            <a:xfrm>
              <a:off x="5169159" y="1722095"/>
              <a:ext cx="559837" cy="559837"/>
            </a:xfrm>
            <a:prstGeom prst="roundRect">
              <a:avLst>
                <a:gd name="adj" fmla="val 22338"/>
              </a:avLst>
            </a:prstGeom>
            <a:solidFill>
              <a:srgbClr val="D805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260" y="1824196"/>
              <a:ext cx="355634" cy="355634"/>
            </a:xfrm>
            <a:prstGeom prst="rect">
              <a:avLst/>
            </a:prstGeom>
          </p:spPr>
        </p:pic>
      </p:grpSp>
      <p:cxnSp>
        <p:nvCxnSpPr>
          <p:cNvPr id="10" name="直接箭头连接符 9"/>
          <p:cNvCxnSpPr/>
          <p:nvPr/>
        </p:nvCxnSpPr>
        <p:spPr>
          <a:xfrm>
            <a:off x="805106" y="812302"/>
            <a:ext cx="4860131" cy="0"/>
          </a:xfrm>
          <a:prstGeom prst="straightConnector1">
            <a:avLst/>
          </a:prstGeom>
          <a:ln>
            <a:solidFill>
              <a:srgbClr val="D8050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/>
          <p:cNvGraphicFramePr/>
          <p:nvPr/>
        </p:nvGraphicFramePr>
        <p:xfrm>
          <a:off x="527050" y="1676400"/>
          <a:ext cx="6786880" cy="4522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图片 10" descr="32313535383834303b32313535383834353bcafdd7d631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0400" y="1676400"/>
            <a:ext cx="914400" cy="914400"/>
          </a:xfrm>
          <a:prstGeom prst="rect">
            <a:avLst/>
          </a:prstGeom>
        </p:spPr>
      </p:pic>
      <p:pic>
        <p:nvPicPr>
          <p:cNvPr id="12" name="图片 11" descr="32313535383834303b32313535383834363bcafdd7d632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0400" y="3514725"/>
            <a:ext cx="914400" cy="914400"/>
          </a:xfrm>
          <a:prstGeom prst="rect">
            <a:avLst/>
          </a:prstGeom>
        </p:spPr>
      </p:pic>
      <p:pic>
        <p:nvPicPr>
          <p:cNvPr id="13" name="图片 12" descr="32313535383834303b32313535383834373bcafdd7d633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400" y="510286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1554</Words>
  <Application>Microsoft Office PowerPoint</Application>
  <PresentationFormat>宽屏</PresentationFormat>
  <Paragraphs>180</Paragraphs>
  <Slides>30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方正大黑简体</vt:lpstr>
      <vt:lpstr>方正公文黑体</vt:lpstr>
      <vt:lpstr>方正公文小标宋</vt:lpstr>
      <vt:lpstr>黑体</vt:lpstr>
      <vt:lpstr>华康俪金黑W8(P)</vt:lpstr>
      <vt:lpstr>思源黑体 CN Medium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zy</cp:lastModifiedBy>
  <cp:revision>36</cp:revision>
  <dcterms:created xsi:type="dcterms:W3CDTF">2021-08-05T09:17:31Z</dcterms:created>
  <dcterms:modified xsi:type="dcterms:W3CDTF">2022-11-07T23:55:50Z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2052-11.8.2.10125</vt:lpwstr>
  </property>
  <property fmtid="{D5CDD505-2E9C-101B-9397-08002B2CF9AE}" pid="3" name="KSOTemplateUUID">
    <vt:lpwstr>v1.0_mb_pZncLS45Pwg8qz3oaJW6vA==</vt:lpwstr>
  </property>
  <property fmtid="{D5CDD505-2E9C-101B-9397-08002B2CF9AE}" pid="4" name="ICV">
    <vt:lpwstr>1BADC826DA014843AA9687D13FC11FB6</vt:lpwstr>
  </property>
</Properties>
</file>